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59" r:id="rId3"/>
    <p:sldId id="287" r:id="rId4"/>
    <p:sldId id="344" r:id="rId5"/>
    <p:sldId id="313" r:id="rId6"/>
    <p:sldId id="314" r:id="rId7"/>
    <p:sldId id="320" r:id="rId8"/>
    <p:sldId id="322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1" r:id="rId25"/>
    <p:sldId id="342" r:id="rId26"/>
    <p:sldId id="315" r:id="rId27"/>
    <p:sldId id="304" r:id="rId28"/>
    <p:sldId id="34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3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7E1E6C-C38E-4058-A6FE-425444713938}" v="9" dt="2021-02-19T12:52:44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men van der Pas" userId="3dda3a5f96a12ffe" providerId="LiveId" clId="{B1C36B5E-BC98-4DA0-99FD-4EF60ED19310}"/>
    <pc:docChg chg="undo custSel addSld modSld">
      <pc:chgData name="Symen van der Pas" userId="3dda3a5f96a12ffe" providerId="LiveId" clId="{B1C36B5E-BC98-4DA0-99FD-4EF60ED19310}" dt="2019-11-27T09:04:23.189" v="604" actId="20577"/>
      <pc:docMkLst>
        <pc:docMk/>
      </pc:docMkLst>
      <pc:sldChg chg="modSp">
        <pc:chgData name="Symen van der Pas" userId="3dda3a5f96a12ffe" providerId="LiveId" clId="{B1C36B5E-BC98-4DA0-99FD-4EF60ED19310}" dt="2019-11-27T08:38:09.183" v="38" actId="20577"/>
        <pc:sldMkLst>
          <pc:docMk/>
          <pc:sldMk cId="1461303240" sldId="287"/>
        </pc:sldMkLst>
        <pc:spChg chg="mod">
          <ac:chgData name="Symen van der Pas" userId="3dda3a5f96a12ffe" providerId="LiveId" clId="{B1C36B5E-BC98-4DA0-99FD-4EF60ED19310}" dt="2019-11-27T08:38:09.183" v="38" actId="20577"/>
          <ac:spMkLst>
            <pc:docMk/>
            <pc:sldMk cId="1461303240" sldId="287"/>
            <ac:spMk id="3" creationId="{61B46549-14BC-4CED-8AC0-6359491427A5}"/>
          </ac:spMkLst>
        </pc:spChg>
      </pc:sldChg>
      <pc:sldChg chg="addSp delSp modSp add">
        <pc:chgData name="Symen van der Pas" userId="3dda3a5f96a12ffe" providerId="LiveId" clId="{B1C36B5E-BC98-4DA0-99FD-4EF60ED19310}" dt="2019-11-27T08:39:09.092" v="77" actId="20577"/>
        <pc:sldMkLst>
          <pc:docMk/>
          <pc:sldMk cId="506752056" sldId="304"/>
        </pc:sldMkLst>
        <pc:spChg chg="mod">
          <ac:chgData name="Symen van der Pas" userId="3dda3a5f96a12ffe" providerId="LiveId" clId="{B1C36B5E-BC98-4DA0-99FD-4EF60ED19310}" dt="2019-11-27T08:39:09.092" v="77" actId="20577"/>
          <ac:spMkLst>
            <pc:docMk/>
            <pc:sldMk cId="506752056" sldId="304"/>
            <ac:spMk id="2" creationId="{A91D8147-AE88-435F-8986-8583B4841669}"/>
          </ac:spMkLst>
        </pc:spChg>
        <pc:spChg chg="del">
          <ac:chgData name="Symen van der Pas" userId="3dda3a5f96a12ffe" providerId="LiveId" clId="{B1C36B5E-BC98-4DA0-99FD-4EF60ED19310}" dt="2019-11-27T08:38:49.483" v="40"/>
          <ac:spMkLst>
            <pc:docMk/>
            <pc:sldMk cId="506752056" sldId="304"/>
            <ac:spMk id="3" creationId="{DB013AEB-992E-449A-81E3-DAD9FCE6F342}"/>
          </ac:spMkLst>
        </pc:spChg>
        <pc:picChg chg="add mod">
          <ac:chgData name="Symen van der Pas" userId="3dda3a5f96a12ffe" providerId="LiveId" clId="{B1C36B5E-BC98-4DA0-99FD-4EF60ED19310}" dt="2019-11-27T08:38:55.579" v="44" actId="1076"/>
          <ac:picMkLst>
            <pc:docMk/>
            <pc:sldMk cId="506752056" sldId="304"/>
            <ac:picMk id="5" creationId="{2631C78E-EA9A-44B8-8BFF-74E0611330A1}"/>
          </ac:picMkLst>
        </pc:picChg>
      </pc:sldChg>
    </pc:docChg>
  </pc:docChgLst>
  <pc:docChgLst>
    <pc:chgData name="Symen van der Pas" userId="b1e6c248-75db-4979-8c03-c173ec6eb6af" providerId="ADAL" clId="{A4A8D7A0-1A84-4CC5-B500-7D3F368DC0FA}"/>
    <pc:docChg chg="modSld">
      <pc:chgData name="Symen van der Pas" userId="b1e6c248-75db-4979-8c03-c173ec6eb6af" providerId="ADAL" clId="{A4A8D7A0-1A84-4CC5-B500-7D3F368DC0FA}" dt="2019-12-05T08:10:28.882" v="8" actId="14100"/>
      <pc:docMkLst>
        <pc:docMk/>
      </pc:docMkLst>
      <pc:sldChg chg="modSp">
        <pc:chgData name="Symen van der Pas" userId="b1e6c248-75db-4979-8c03-c173ec6eb6af" providerId="ADAL" clId="{A4A8D7A0-1A84-4CC5-B500-7D3F368DC0FA}" dt="2019-12-05T07:34:21.309" v="3" actId="20577"/>
        <pc:sldMkLst>
          <pc:docMk/>
          <pc:sldMk cId="3397457835" sldId="256"/>
        </pc:sldMkLst>
        <pc:spChg chg="mod">
          <ac:chgData name="Symen van der Pas" userId="b1e6c248-75db-4979-8c03-c173ec6eb6af" providerId="ADAL" clId="{A4A8D7A0-1A84-4CC5-B500-7D3F368DC0FA}" dt="2019-12-05T07:34:21.309" v="3" actId="20577"/>
          <ac:spMkLst>
            <pc:docMk/>
            <pc:sldMk cId="3397457835" sldId="256"/>
            <ac:spMk id="3" creationId="{0AB659B8-36D2-45B2-B268-CCD7905E31CF}"/>
          </ac:spMkLst>
        </pc:spChg>
      </pc:sldChg>
      <pc:sldChg chg="modSp">
        <pc:chgData name="Symen van der Pas" userId="b1e6c248-75db-4979-8c03-c173ec6eb6af" providerId="ADAL" clId="{A4A8D7A0-1A84-4CC5-B500-7D3F368DC0FA}" dt="2019-12-05T08:10:28.882" v="8" actId="14100"/>
        <pc:sldMkLst>
          <pc:docMk/>
          <pc:sldMk cId="506752056" sldId="304"/>
        </pc:sldMkLst>
        <pc:spChg chg="mod">
          <ac:chgData name="Symen van der Pas" userId="b1e6c248-75db-4979-8c03-c173ec6eb6af" providerId="ADAL" clId="{A4A8D7A0-1A84-4CC5-B500-7D3F368DC0FA}" dt="2019-12-05T08:10:21.452" v="5" actId="20577"/>
          <ac:spMkLst>
            <pc:docMk/>
            <pc:sldMk cId="506752056" sldId="304"/>
            <ac:spMk id="24" creationId="{3239FA61-6DA9-4FEF-B4DA-7904F36B2EB5}"/>
          </ac:spMkLst>
        </pc:spChg>
        <pc:spChg chg="mod">
          <ac:chgData name="Symen van der Pas" userId="b1e6c248-75db-4979-8c03-c173ec6eb6af" providerId="ADAL" clId="{A4A8D7A0-1A84-4CC5-B500-7D3F368DC0FA}" dt="2019-12-05T08:10:24.243" v="7" actId="20577"/>
          <ac:spMkLst>
            <pc:docMk/>
            <pc:sldMk cId="506752056" sldId="304"/>
            <ac:spMk id="27" creationId="{3AE5FD87-9E5E-4754-BB91-3711B3327B4A}"/>
          </ac:spMkLst>
        </pc:spChg>
        <pc:cxnChg chg="mod">
          <ac:chgData name="Symen van der Pas" userId="b1e6c248-75db-4979-8c03-c173ec6eb6af" providerId="ADAL" clId="{A4A8D7A0-1A84-4CC5-B500-7D3F368DC0FA}" dt="2019-12-05T08:10:28.882" v="8" actId="14100"/>
          <ac:cxnSpMkLst>
            <pc:docMk/>
            <pc:sldMk cId="506752056" sldId="304"/>
            <ac:cxnSpMk id="25" creationId="{ADBDB707-83C4-4286-96BE-4B2763624B8B}"/>
          </ac:cxnSpMkLst>
        </pc:cxnChg>
      </pc:sldChg>
    </pc:docChg>
  </pc:docChgLst>
  <pc:docChgLst>
    <pc:chgData name="Symen van der Pas" userId="3dda3a5f96a12ffe" providerId="LiveId" clId="{0D325B9A-9823-420E-84FE-928EBC452100}"/>
    <pc:docChg chg="undo custSel addSld delSld modSld sldOrd">
      <pc:chgData name="Symen van der Pas" userId="3dda3a5f96a12ffe" providerId="LiveId" clId="{0D325B9A-9823-420E-84FE-928EBC452100}" dt="2019-11-18T18:37:32.860" v="746" actId="2696"/>
      <pc:docMkLst>
        <pc:docMk/>
      </pc:docMkLst>
      <pc:sldChg chg="modSp">
        <pc:chgData name="Symen van der Pas" userId="3dda3a5f96a12ffe" providerId="LiveId" clId="{0D325B9A-9823-420E-84FE-928EBC452100}" dt="2019-11-18T18:07:48.293" v="187" actId="1076"/>
        <pc:sldMkLst>
          <pc:docMk/>
          <pc:sldMk cId="845479214" sldId="259"/>
        </pc:sldMkLst>
        <pc:spChg chg="mod">
          <ac:chgData name="Symen van der Pas" userId="3dda3a5f96a12ffe" providerId="LiveId" clId="{0D325B9A-9823-420E-84FE-928EBC452100}" dt="2019-11-18T18:07:48.293" v="187" actId="1076"/>
          <ac:spMkLst>
            <pc:docMk/>
            <pc:sldMk cId="845479214" sldId="259"/>
            <ac:spMk id="2" creationId="{29C6A7AA-8437-42D6-ADA2-6C8B457CB387}"/>
          </ac:spMkLst>
        </pc:spChg>
        <pc:spChg chg="mod">
          <ac:chgData name="Symen van der Pas" userId="3dda3a5f96a12ffe" providerId="LiveId" clId="{0D325B9A-9823-420E-84FE-928EBC452100}" dt="2019-11-18T18:07:44.884" v="186" actId="1076"/>
          <ac:spMkLst>
            <pc:docMk/>
            <pc:sldMk cId="845479214" sldId="259"/>
            <ac:spMk id="10" creationId="{EB739A64-03D7-4289-9962-3DF9D596847C}"/>
          </ac:spMkLst>
        </pc:spChg>
      </pc:sldChg>
      <pc:sldChg chg="modSp add">
        <pc:chgData name="Symen van der Pas" userId="3dda3a5f96a12ffe" providerId="LiveId" clId="{0D325B9A-9823-420E-84FE-928EBC452100}" dt="2019-11-18T18:08:14.003" v="221" actId="20577"/>
        <pc:sldMkLst>
          <pc:docMk/>
          <pc:sldMk cId="1461303240" sldId="287"/>
        </pc:sldMkLst>
        <pc:spChg chg="mod">
          <ac:chgData name="Symen van der Pas" userId="3dda3a5f96a12ffe" providerId="LiveId" clId="{0D325B9A-9823-420E-84FE-928EBC452100}" dt="2019-11-18T18:08:14.003" v="221" actId="20577"/>
          <ac:spMkLst>
            <pc:docMk/>
            <pc:sldMk cId="1461303240" sldId="287"/>
            <ac:spMk id="3" creationId="{61B46549-14BC-4CED-8AC0-6359491427A5}"/>
          </ac:spMkLst>
        </pc:spChg>
      </pc:sldChg>
    </pc:docChg>
  </pc:docChgLst>
  <pc:docChgLst>
    <pc:chgData name="Symen van der Pas" userId="3dda3a5f96a12ffe" providerId="LiveId" clId="{11185B89-A762-4854-8755-468B217E2276}"/>
    <pc:docChg chg="custSel addSld delSld modSld sldOrd">
      <pc:chgData name="Symen van der Pas" userId="3dda3a5f96a12ffe" providerId="LiveId" clId="{11185B89-A762-4854-8755-468B217E2276}" dt="2019-11-13T18:33:13.855" v="1085" actId="20577"/>
      <pc:docMkLst>
        <pc:docMk/>
      </pc:docMkLst>
      <pc:sldChg chg="modSp">
        <pc:chgData name="Symen van der Pas" userId="3dda3a5f96a12ffe" providerId="LiveId" clId="{11185B89-A762-4854-8755-468B217E2276}" dt="2019-11-13T17:51:41.001" v="99" actId="20577"/>
        <pc:sldMkLst>
          <pc:docMk/>
          <pc:sldMk cId="3397457835" sldId="256"/>
        </pc:sldMkLst>
        <pc:spChg chg="mod">
          <ac:chgData name="Symen van der Pas" userId="3dda3a5f96a12ffe" providerId="LiveId" clId="{11185B89-A762-4854-8755-468B217E2276}" dt="2019-11-13T17:51:41.001" v="99" actId="20577"/>
          <ac:spMkLst>
            <pc:docMk/>
            <pc:sldMk cId="3397457835" sldId="256"/>
            <ac:spMk id="2" creationId="{268F10AC-D7C6-4567-996D-03273A0167DF}"/>
          </ac:spMkLst>
        </pc:spChg>
      </pc:sldChg>
      <pc:sldChg chg="modSp">
        <pc:chgData name="Symen van der Pas" userId="3dda3a5f96a12ffe" providerId="LiveId" clId="{11185B89-A762-4854-8755-468B217E2276}" dt="2019-11-13T17:51:16.558" v="83" actId="20577"/>
        <pc:sldMkLst>
          <pc:docMk/>
          <pc:sldMk cId="845479214" sldId="259"/>
        </pc:sldMkLst>
        <pc:spChg chg="mod">
          <ac:chgData name="Symen van der Pas" userId="3dda3a5f96a12ffe" providerId="LiveId" clId="{11185B89-A762-4854-8755-468B217E2276}" dt="2019-11-13T17:51:16.558" v="83" actId="20577"/>
          <ac:spMkLst>
            <pc:docMk/>
            <pc:sldMk cId="845479214" sldId="259"/>
            <ac:spMk id="10" creationId="{EB739A64-03D7-4289-9962-3DF9D596847C}"/>
          </ac:spMkLst>
        </pc:spChg>
      </pc:sldChg>
    </pc:docChg>
  </pc:docChgLst>
  <pc:docChgLst>
    <pc:chgData name="Symen van der Pas" userId="3dda3a5f96a12ffe" providerId="LiveId" clId="{477E1E6C-C38E-4058-A6FE-425444713938}"/>
    <pc:docChg chg="custSel addSld modSld">
      <pc:chgData name="Symen van der Pas" userId="3dda3a5f96a12ffe" providerId="LiveId" clId="{477E1E6C-C38E-4058-A6FE-425444713938}" dt="2021-02-19T12:52:44.151" v="20"/>
      <pc:docMkLst>
        <pc:docMk/>
      </pc:docMkLst>
      <pc:sldChg chg="addSp">
        <pc:chgData name="Symen van der Pas" userId="3dda3a5f96a12ffe" providerId="LiveId" clId="{477E1E6C-C38E-4058-A6FE-425444713938}" dt="2021-02-19T12:52:44.151" v="20"/>
        <pc:sldMkLst>
          <pc:docMk/>
          <pc:sldMk cId="506752056" sldId="304"/>
        </pc:sldMkLst>
        <pc:inkChg chg="add">
          <ac:chgData name="Symen van der Pas" userId="3dda3a5f96a12ffe" providerId="LiveId" clId="{477E1E6C-C38E-4058-A6FE-425444713938}" dt="2021-02-19T12:52:44.151" v="20"/>
          <ac:inkMkLst>
            <pc:docMk/>
            <pc:sldMk cId="506752056" sldId="304"/>
            <ac:inkMk id="3" creationId="{7EC9A499-3666-47F5-B49A-95C91CB03D09}"/>
          </ac:inkMkLst>
        </pc:inkChg>
      </pc:sldChg>
      <pc:sldChg chg="modSp mod">
        <pc:chgData name="Symen van der Pas" userId="3dda3a5f96a12ffe" providerId="LiveId" clId="{477E1E6C-C38E-4058-A6FE-425444713938}" dt="2021-02-19T11:40:44.479" v="0" actId="20577"/>
        <pc:sldMkLst>
          <pc:docMk/>
          <pc:sldMk cId="4083240844" sldId="343"/>
        </pc:sldMkLst>
        <pc:spChg chg="mod">
          <ac:chgData name="Symen van der Pas" userId="3dda3a5f96a12ffe" providerId="LiveId" clId="{477E1E6C-C38E-4058-A6FE-425444713938}" dt="2021-02-19T11:40:44.479" v="0" actId="20577"/>
          <ac:spMkLst>
            <pc:docMk/>
            <pc:sldMk cId="4083240844" sldId="343"/>
            <ac:spMk id="3" creationId="{BB09EE37-289E-439B-9489-42C45735C542}"/>
          </ac:spMkLst>
        </pc:spChg>
      </pc:sldChg>
      <pc:sldChg chg="addSp delSp modSp new mod">
        <pc:chgData name="Symen van der Pas" userId="3dda3a5f96a12ffe" providerId="LiveId" clId="{477E1E6C-C38E-4058-A6FE-425444713938}" dt="2021-02-19T11:42:10.219" v="19" actId="1076"/>
        <pc:sldMkLst>
          <pc:docMk/>
          <pc:sldMk cId="1360103743" sldId="344"/>
        </pc:sldMkLst>
        <pc:spChg chg="mod">
          <ac:chgData name="Symen van der Pas" userId="3dda3a5f96a12ffe" providerId="LiveId" clId="{477E1E6C-C38E-4058-A6FE-425444713938}" dt="2021-02-19T11:41:45.323" v="11" actId="5793"/>
          <ac:spMkLst>
            <pc:docMk/>
            <pc:sldMk cId="1360103743" sldId="344"/>
            <ac:spMk id="2" creationId="{CE2907A3-8EEA-4F6B-A309-2D499C00C66B}"/>
          </ac:spMkLst>
        </pc:spChg>
        <pc:spChg chg="del">
          <ac:chgData name="Symen van der Pas" userId="3dda3a5f96a12ffe" providerId="LiveId" clId="{477E1E6C-C38E-4058-A6FE-425444713938}" dt="2021-02-19T11:41:46.840" v="12"/>
          <ac:spMkLst>
            <pc:docMk/>
            <pc:sldMk cId="1360103743" sldId="344"/>
            <ac:spMk id="3" creationId="{BE4EEC27-4510-40C3-A925-305259EDE269}"/>
          </ac:spMkLst>
        </pc:spChg>
        <pc:picChg chg="add mod">
          <ac:chgData name="Symen van der Pas" userId="3dda3a5f96a12ffe" providerId="LiveId" clId="{477E1E6C-C38E-4058-A6FE-425444713938}" dt="2021-02-19T11:42:04.412" v="16" actId="1076"/>
          <ac:picMkLst>
            <pc:docMk/>
            <pc:sldMk cId="1360103743" sldId="344"/>
            <ac:picMk id="1026" creationId="{25FE734C-F33A-4FA9-B8D3-208B8543B1E1}"/>
          </ac:picMkLst>
        </pc:picChg>
        <pc:picChg chg="add mod">
          <ac:chgData name="Symen van der Pas" userId="3dda3a5f96a12ffe" providerId="LiveId" clId="{477E1E6C-C38E-4058-A6FE-425444713938}" dt="2021-02-19T11:42:10.219" v="19" actId="1076"/>
          <ac:picMkLst>
            <pc:docMk/>
            <pc:sldMk cId="1360103743" sldId="344"/>
            <ac:picMk id="1028" creationId="{2D7A68C5-20AF-48AF-B1F2-A64CFAFD4C1C}"/>
          </ac:picMkLst>
        </pc:picChg>
      </pc:sldChg>
    </pc:docChg>
  </pc:docChgLst>
  <pc:docChgLst>
    <pc:chgData name="Symen van der Pas" userId="b1e6c248-75db-4979-8c03-c173ec6eb6af" providerId="ADAL" clId="{C3859356-F87C-42EF-9EC0-FD65D237F1B6}"/>
    <pc:docChg chg="modSld">
      <pc:chgData name="Symen van der Pas" userId="b1e6c248-75db-4979-8c03-c173ec6eb6af" providerId="ADAL" clId="{C3859356-F87C-42EF-9EC0-FD65D237F1B6}" dt="2019-11-14T08:35:40.089" v="3" actId="20577"/>
      <pc:docMkLst>
        <pc:docMk/>
      </pc:docMkLst>
    </pc:docChg>
  </pc:docChgLst>
  <pc:docChgLst>
    <pc:chgData name="Symen van der Pas" userId="b1e6c248-75db-4979-8c03-c173ec6eb6af" providerId="ADAL" clId="{9C635702-CB13-40C2-A3EA-ACA5477687FC}"/>
    <pc:docChg chg="delSld modSld">
      <pc:chgData name="Symen van der Pas" userId="b1e6c248-75db-4979-8c03-c173ec6eb6af" providerId="ADAL" clId="{9C635702-CB13-40C2-A3EA-ACA5477687FC}" dt="2019-11-28T07:54:56.189" v="33" actId="1076"/>
      <pc:docMkLst>
        <pc:docMk/>
      </pc:docMkLst>
    </pc:docChg>
  </pc:docChgLst>
  <pc:docChgLst>
    <pc:chgData name="Symen van der Pas" userId="3dda3a5f96a12ffe" providerId="LiveId" clId="{826CD1A0-5B50-4E1E-8A2A-86C75FC028A0}"/>
    <pc:docChg chg="undo custSel addSld delSld modSld">
      <pc:chgData name="Symen van der Pas" userId="3dda3a5f96a12ffe" providerId="LiveId" clId="{826CD1A0-5B50-4E1E-8A2A-86C75FC028A0}" dt="2019-12-04T18:10:33.999" v="608" actId="1076"/>
      <pc:docMkLst>
        <pc:docMk/>
      </pc:docMkLst>
      <pc:sldChg chg="modSp">
        <pc:chgData name="Symen van der Pas" userId="3dda3a5f96a12ffe" providerId="LiveId" clId="{826CD1A0-5B50-4E1E-8A2A-86C75FC028A0}" dt="2019-12-04T17:44:16.355" v="26" actId="20577"/>
        <pc:sldMkLst>
          <pc:docMk/>
          <pc:sldMk cId="845479214" sldId="259"/>
        </pc:sldMkLst>
        <pc:spChg chg="mod">
          <ac:chgData name="Symen van der Pas" userId="3dda3a5f96a12ffe" providerId="LiveId" clId="{826CD1A0-5B50-4E1E-8A2A-86C75FC028A0}" dt="2019-12-04T17:44:16.355" v="26" actId="20577"/>
          <ac:spMkLst>
            <pc:docMk/>
            <pc:sldMk cId="845479214" sldId="259"/>
            <ac:spMk id="10" creationId="{EB739A64-03D7-4289-9962-3DF9D596847C}"/>
          </ac:spMkLst>
        </pc:spChg>
      </pc:sldChg>
      <pc:sldChg chg="modSp">
        <pc:chgData name="Symen van der Pas" userId="3dda3a5f96a12ffe" providerId="LiveId" clId="{826CD1A0-5B50-4E1E-8A2A-86C75FC028A0}" dt="2019-12-04T17:46:34.724" v="46" actId="5793"/>
        <pc:sldMkLst>
          <pc:docMk/>
          <pc:sldMk cId="1461303240" sldId="287"/>
        </pc:sldMkLst>
        <pc:spChg chg="mod">
          <ac:chgData name="Symen van der Pas" userId="3dda3a5f96a12ffe" providerId="LiveId" clId="{826CD1A0-5B50-4E1E-8A2A-86C75FC028A0}" dt="2019-12-04T17:46:34.724" v="46" actId="5793"/>
          <ac:spMkLst>
            <pc:docMk/>
            <pc:sldMk cId="1461303240" sldId="287"/>
            <ac:spMk id="3" creationId="{61B46549-14BC-4CED-8AC0-6359491427A5}"/>
          </ac:spMkLst>
        </pc:spChg>
      </pc:sldChg>
      <pc:sldChg chg="addSp delSp modSp">
        <pc:chgData name="Symen van der Pas" userId="3dda3a5f96a12ffe" providerId="LiveId" clId="{826CD1A0-5B50-4E1E-8A2A-86C75FC028A0}" dt="2019-12-04T17:57:39.160" v="334" actId="20577"/>
        <pc:sldMkLst>
          <pc:docMk/>
          <pc:sldMk cId="506752056" sldId="304"/>
        </pc:sldMkLst>
        <pc:spChg chg="mod">
          <ac:chgData name="Symen van der Pas" userId="3dda3a5f96a12ffe" providerId="LiveId" clId="{826CD1A0-5B50-4E1E-8A2A-86C75FC028A0}" dt="2019-12-04T17:56:50.935" v="177" actId="1076"/>
          <ac:spMkLst>
            <pc:docMk/>
            <pc:sldMk cId="506752056" sldId="304"/>
            <ac:spMk id="2" creationId="{A91D8147-AE88-435F-8986-8583B4841669}"/>
          </ac:spMkLst>
        </pc:spChg>
        <pc:spChg chg="add del mod">
          <ac:chgData name="Symen van der Pas" userId="3dda3a5f96a12ffe" providerId="LiveId" clId="{826CD1A0-5B50-4E1E-8A2A-86C75FC028A0}" dt="2019-12-04T17:46:46.998" v="67" actId="478"/>
          <ac:spMkLst>
            <pc:docMk/>
            <pc:sldMk cId="506752056" sldId="304"/>
            <ac:spMk id="4" creationId="{2CEC3E78-4574-419D-AF7A-B28B28337BD6}"/>
          </ac:spMkLst>
        </pc:spChg>
        <pc:spChg chg="add mod">
          <ac:chgData name="Symen van der Pas" userId="3dda3a5f96a12ffe" providerId="LiveId" clId="{826CD1A0-5B50-4E1E-8A2A-86C75FC028A0}" dt="2019-12-04T17:56:45.859" v="176" actId="1076"/>
          <ac:spMkLst>
            <pc:docMk/>
            <pc:sldMk cId="506752056" sldId="304"/>
            <ac:spMk id="6" creationId="{8077AB40-124F-4550-BC02-10489B8C6DD8}"/>
          </ac:spMkLst>
        </pc:spChg>
        <pc:spChg chg="add mod">
          <ac:chgData name="Symen van der Pas" userId="3dda3a5f96a12ffe" providerId="LiveId" clId="{826CD1A0-5B50-4E1E-8A2A-86C75FC028A0}" dt="2019-12-04T17:56:45.859" v="176" actId="1076"/>
          <ac:spMkLst>
            <pc:docMk/>
            <pc:sldMk cId="506752056" sldId="304"/>
            <ac:spMk id="7" creationId="{BE2896F8-DD1C-4C0D-8258-C55A35DF156E}"/>
          </ac:spMkLst>
        </pc:spChg>
        <pc:spChg chg="add mod">
          <ac:chgData name="Symen van der Pas" userId="3dda3a5f96a12ffe" providerId="LiveId" clId="{826CD1A0-5B50-4E1E-8A2A-86C75FC028A0}" dt="2019-12-04T17:56:45.859" v="176" actId="1076"/>
          <ac:spMkLst>
            <pc:docMk/>
            <pc:sldMk cId="506752056" sldId="304"/>
            <ac:spMk id="8" creationId="{5CE824B3-A834-4A0F-858A-C88BDEF3D01D}"/>
          </ac:spMkLst>
        </pc:spChg>
        <pc:spChg chg="add mod">
          <ac:chgData name="Symen van der Pas" userId="3dda3a5f96a12ffe" providerId="LiveId" clId="{826CD1A0-5B50-4E1E-8A2A-86C75FC028A0}" dt="2019-12-04T17:56:45.859" v="176" actId="1076"/>
          <ac:spMkLst>
            <pc:docMk/>
            <pc:sldMk cId="506752056" sldId="304"/>
            <ac:spMk id="9" creationId="{7AE1556F-34C8-480D-AA43-3376A597615C}"/>
          </ac:spMkLst>
        </pc:spChg>
        <pc:spChg chg="add mod">
          <ac:chgData name="Symen van der Pas" userId="3dda3a5f96a12ffe" providerId="LiveId" clId="{826CD1A0-5B50-4E1E-8A2A-86C75FC028A0}" dt="2019-12-04T17:56:45.859" v="176" actId="1076"/>
          <ac:spMkLst>
            <pc:docMk/>
            <pc:sldMk cId="506752056" sldId="304"/>
            <ac:spMk id="10" creationId="{C4217221-BDB6-4CE7-BC66-AF2EDD5AD6D3}"/>
          </ac:spMkLst>
        </pc:spChg>
        <pc:spChg chg="add mod">
          <ac:chgData name="Symen van der Pas" userId="3dda3a5f96a12ffe" providerId="LiveId" clId="{826CD1A0-5B50-4E1E-8A2A-86C75FC028A0}" dt="2019-12-04T17:56:45.859" v="176" actId="1076"/>
          <ac:spMkLst>
            <pc:docMk/>
            <pc:sldMk cId="506752056" sldId="304"/>
            <ac:spMk id="11" creationId="{FC7A05B2-C4D4-4B3E-ABA5-F6F9FB8C5906}"/>
          </ac:spMkLst>
        </pc:spChg>
        <pc:spChg chg="add mod">
          <ac:chgData name="Symen van der Pas" userId="3dda3a5f96a12ffe" providerId="LiveId" clId="{826CD1A0-5B50-4E1E-8A2A-86C75FC028A0}" dt="2019-12-04T17:56:45.859" v="176" actId="1076"/>
          <ac:spMkLst>
            <pc:docMk/>
            <pc:sldMk cId="506752056" sldId="304"/>
            <ac:spMk id="12" creationId="{948D7AEF-3ADB-499A-9F82-633FF30B385B}"/>
          </ac:spMkLst>
        </pc:spChg>
        <pc:spChg chg="add mod">
          <ac:chgData name="Symen van der Pas" userId="3dda3a5f96a12ffe" providerId="LiveId" clId="{826CD1A0-5B50-4E1E-8A2A-86C75FC028A0}" dt="2019-12-04T17:56:45.859" v="176" actId="1076"/>
          <ac:spMkLst>
            <pc:docMk/>
            <pc:sldMk cId="506752056" sldId="304"/>
            <ac:spMk id="13" creationId="{6C87F398-08E3-4028-B7E9-1232048D6E12}"/>
          </ac:spMkLst>
        </pc:spChg>
        <pc:spChg chg="add mod">
          <ac:chgData name="Symen van der Pas" userId="3dda3a5f96a12ffe" providerId="LiveId" clId="{826CD1A0-5B50-4E1E-8A2A-86C75FC028A0}" dt="2019-12-04T17:56:45.859" v="176" actId="1076"/>
          <ac:spMkLst>
            <pc:docMk/>
            <pc:sldMk cId="506752056" sldId="304"/>
            <ac:spMk id="14" creationId="{4FBF3FD3-7CE8-48ED-B577-B5487830C4BA}"/>
          </ac:spMkLst>
        </pc:spChg>
        <pc:spChg chg="add mod">
          <ac:chgData name="Symen van der Pas" userId="3dda3a5f96a12ffe" providerId="LiveId" clId="{826CD1A0-5B50-4E1E-8A2A-86C75FC028A0}" dt="2019-12-04T17:56:45.859" v="176" actId="1076"/>
          <ac:spMkLst>
            <pc:docMk/>
            <pc:sldMk cId="506752056" sldId="304"/>
            <ac:spMk id="15" creationId="{4BF0C88F-27E7-4A4B-B7BE-02A520367D1D}"/>
          </ac:spMkLst>
        </pc:spChg>
        <pc:spChg chg="add mod">
          <ac:chgData name="Symen van der Pas" userId="3dda3a5f96a12ffe" providerId="LiveId" clId="{826CD1A0-5B50-4E1E-8A2A-86C75FC028A0}" dt="2019-12-04T17:56:45.859" v="176" actId="1076"/>
          <ac:spMkLst>
            <pc:docMk/>
            <pc:sldMk cId="506752056" sldId="304"/>
            <ac:spMk id="16" creationId="{F06B919D-05DD-4851-A752-4114CFFA17C8}"/>
          </ac:spMkLst>
        </pc:spChg>
        <pc:spChg chg="add mod">
          <ac:chgData name="Symen van der Pas" userId="3dda3a5f96a12ffe" providerId="LiveId" clId="{826CD1A0-5B50-4E1E-8A2A-86C75FC028A0}" dt="2019-12-04T17:56:45.859" v="176" actId="1076"/>
          <ac:spMkLst>
            <pc:docMk/>
            <pc:sldMk cId="506752056" sldId="304"/>
            <ac:spMk id="17" creationId="{FEC3FCBA-8BD0-4D5E-B171-4B35C65C658D}"/>
          </ac:spMkLst>
        </pc:spChg>
        <pc:spChg chg="add mod">
          <ac:chgData name="Symen van der Pas" userId="3dda3a5f96a12ffe" providerId="LiveId" clId="{826CD1A0-5B50-4E1E-8A2A-86C75FC028A0}" dt="2019-12-04T17:56:45.859" v="176" actId="1076"/>
          <ac:spMkLst>
            <pc:docMk/>
            <pc:sldMk cId="506752056" sldId="304"/>
            <ac:spMk id="18" creationId="{6CF126A2-2575-429A-A3AB-2CB7D6A274F2}"/>
          </ac:spMkLst>
        </pc:spChg>
        <pc:spChg chg="add mod">
          <ac:chgData name="Symen van der Pas" userId="3dda3a5f96a12ffe" providerId="LiveId" clId="{826CD1A0-5B50-4E1E-8A2A-86C75FC028A0}" dt="2019-12-04T17:56:45.859" v="176" actId="1076"/>
          <ac:spMkLst>
            <pc:docMk/>
            <pc:sldMk cId="506752056" sldId="304"/>
            <ac:spMk id="19" creationId="{421F868A-CFCE-4D99-A378-A218F2B6CE75}"/>
          </ac:spMkLst>
        </pc:spChg>
        <pc:spChg chg="add del mod">
          <ac:chgData name="Symen van der Pas" userId="3dda3a5f96a12ffe" providerId="LiveId" clId="{826CD1A0-5B50-4E1E-8A2A-86C75FC028A0}" dt="2019-12-04T17:54:05.155" v="103" actId="478"/>
          <ac:spMkLst>
            <pc:docMk/>
            <pc:sldMk cId="506752056" sldId="304"/>
            <ac:spMk id="20" creationId="{AACF9101-5E75-455F-ADE6-29EC6BA5C961}"/>
          </ac:spMkLst>
        </pc:spChg>
        <pc:spChg chg="add del">
          <ac:chgData name="Symen van der Pas" userId="3dda3a5f96a12ffe" providerId="LiveId" clId="{826CD1A0-5B50-4E1E-8A2A-86C75FC028A0}" dt="2019-12-04T17:55:57.850" v="154" actId="478"/>
          <ac:spMkLst>
            <pc:docMk/>
            <pc:sldMk cId="506752056" sldId="304"/>
            <ac:spMk id="21" creationId="{2162652C-0E99-4A7E-BE39-7BF985E1D7CD}"/>
          </ac:spMkLst>
        </pc:spChg>
        <pc:spChg chg="add mod">
          <ac:chgData name="Symen van der Pas" userId="3dda3a5f96a12ffe" providerId="LiveId" clId="{826CD1A0-5B50-4E1E-8A2A-86C75FC028A0}" dt="2019-12-04T17:56:45.859" v="176" actId="1076"/>
          <ac:spMkLst>
            <pc:docMk/>
            <pc:sldMk cId="506752056" sldId="304"/>
            <ac:spMk id="24" creationId="{3239FA61-6DA9-4FEF-B4DA-7904F36B2EB5}"/>
          </ac:spMkLst>
        </pc:spChg>
        <pc:spChg chg="add mod">
          <ac:chgData name="Symen van der Pas" userId="3dda3a5f96a12ffe" providerId="LiveId" clId="{826CD1A0-5B50-4E1E-8A2A-86C75FC028A0}" dt="2019-12-04T17:56:45.859" v="176" actId="1076"/>
          <ac:spMkLst>
            <pc:docMk/>
            <pc:sldMk cId="506752056" sldId="304"/>
            <ac:spMk id="27" creationId="{3AE5FD87-9E5E-4754-BB91-3711B3327B4A}"/>
          </ac:spMkLst>
        </pc:spChg>
        <pc:spChg chg="add mod">
          <ac:chgData name="Symen van der Pas" userId="3dda3a5f96a12ffe" providerId="LiveId" clId="{826CD1A0-5B50-4E1E-8A2A-86C75FC028A0}" dt="2019-12-04T17:57:39.160" v="334" actId="20577"/>
          <ac:spMkLst>
            <pc:docMk/>
            <pc:sldMk cId="506752056" sldId="304"/>
            <ac:spMk id="28" creationId="{0699F739-0A51-4F7F-88EE-125742F3F940}"/>
          </ac:spMkLst>
        </pc:spChg>
        <pc:picChg chg="del">
          <ac:chgData name="Symen van der Pas" userId="3dda3a5f96a12ffe" providerId="LiveId" clId="{826CD1A0-5B50-4E1E-8A2A-86C75FC028A0}" dt="2019-12-04T17:46:44.732" v="66" actId="478"/>
          <ac:picMkLst>
            <pc:docMk/>
            <pc:sldMk cId="506752056" sldId="304"/>
            <ac:picMk id="5" creationId="{2631C78E-EA9A-44B8-8BFF-74E0611330A1}"/>
          </ac:picMkLst>
        </pc:picChg>
        <pc:cxnChg chg="add mod">
          <ac:chgData name="Symen van der Pas" userId="3dda3a5f96a12ffe" providerId="LiveId" clId="{826CD1A0-5B50-4E1E-8A2A-86C75FC028A0}" dt="2019-12-04T17:56:45.859" v="176" actId="1076"/>
          <ac:cxnSpMkLst>
            <pc:docMk/>
            <pc:sldMk cId="506752056" sldId="304"/>
            <ac:cxnSpMk id="23" creationId="{514757A1-06D9-4A44-BB25-2A0529A284D8}"/>
          </ac:cxnSpMkLst>
        </pc:cxnChg>
        <pc:cxnChg chg="add mod">
          <ac:chgData name="Symen van der Pas" userId="3dda3a5f96a12ffe" providerId="LiveId" clId="{826CD1A0-5B50-4E1E-8A2A-86C75FC028A0}" dt="2019-12-04T17:56:45.859" v="176" actId="1076"/>
          <ac:cxnSpMkLst>
            <pc:docMk/>
            <pc:sldMk cId="506752056" sldId="304"/>
            <ac:cxnSpMk id="25" creationId="{ADBDB707-83C4-4286-96BE-4B2763624B8B}"/>
          </ac:cxnSpMkLst>
        </pc:cxnChg>
      </pc:sldChg>
      <pc:sldChg chg="del">
        <pc:chgData name="Symen van der Pas" userId="3dda3a5f96a12ffe" providerId="LiveId" clId="{826CD1A0-5B50-4E1E-8A2A-86C75FC028A0}" dt="2019-12-04T17:57:55.451" v="335" actId="2696"/>
        <pc:sldMkLst>
          <pc:docMk/>
          <pc:sldMk cId="2428919450" sldId="305"/>
        </pc:sldMkLst>
      </pc:sldChg>
      <pc:sldChg chg="del">
        <pc:chgData name="Symen van der Pas" userId="3dda3a5f96a12ffe" providerId="LiveId" clId="{826CD1A0-5B50-4E1E-8A2A-86C75FC028A0}" dt="2019-12-04T17:57:55.467" v="336" actId="2696"/>
        <pc:sldMkLst>
          <pc:docMk/>
          <pc:sldMk cId="150761934" sldId="306"/>
        </pc:sldMkLst>
      </pc:sldChg>
      <pc:sldChg chg="del">
        <pc:chgData name="Symen van der Pas" userId="3dda3a5f96a12ffe" providerId="LiveId" clId="{826CD1A0-5B50-4E1E-8A2A-86C75FC028A0}" dt="2019-12-04T17:57:55.498" v="337" actId="2696"/>
        <pc:sldMkLst>
          <pc:docMk/>
          <pc:sldMk cId="466298994" sldId="307"/>
        </pc:sldMkLst>
      </pc:sldChg>
      <pc:sldChg chg="del">
        <pc:chgData name="Symen van der Pas" userId="3dda3a5f96a12ffe" providerId="LiveId" clId="{826CD1A0-5B50-4E1E-8A2A-86C75FC028A0}" dt="2019-12-04T17:57:55.607" v="338" actId="2696"/>
        <pc:sldMkLst>
          <pc:docMk/>
          <pc:sldMk cId="2638993360" sldId="308"/>
        </pc:sldMkLst>
      </pc:sldChg>
      <pc:sldChg chg="del">
        <pc:chgData name="Symen van der Pas" userId="3dda3a5f96a12ffe" providerId="LiveId" clId="{826CD1A0-5B50-4E1E-8A2A-86C75FC028A0}" dt="2019-12-04T17:57:55.779" v="342" actId="2696"/>
        <pc:sldMkLst>
          <pc:docMk/>
          <pc:sldMk cId="3272647698" sldId="309"/>
        </pc:sldMkLst>
      </pc:sldChg>
      <pc:sldChg chg="del">
        <pc:chgData name="Symen van der Pas" userId="3dda3a5f96a12ffe" providerId="LiveId" clId="{826CD1A0-5B50-4E1E-8A2A-86C75FC028A0}" dt="2019-12-04T17:57:55.623" v="339" actId="2696"/>
        <pc:sldMkLst>
          <pc:docMk/>
          <pc:sldMk cId="2225849953" sldId="310"/>
        </pc:sldMkLst>
      </pc:sldChg>
      <pc:sldChg chg="del">
        <pc:chgData name="Symen van der Pas" userId="3dda3a5f96a12ffe" providerId="LiveId" clId="{826CD1A0-5B50-4E1E-8A2A-86C75FC028A0}" dt="2019-12-04T17:57:55.654" v="340" actId="2696"/>
        <pc:sldMkLst>
          <pc:docMk/>
          <pc:sldMk cId="304051502" sldId="311"/>
        </pc:sldMkLst>
      </pc:sldChg>
      <pc:sldChg chg="del">
        <pc:chgData name="Symen van der Pas" userId="3dda3a5f96a12ffe" providerId="LiveId" clId="{826CD1A0-5B50-4E1E-8A2A-86C75FC028A0}" dt="2019-12-04T17:57:55.732" v="341" actId="2696"/>
        <pc:sldMkLst>
          <pc:docMk/>
          <pc:sldMk cId="2005652369" sldId="312"/>
        </pc:sldMkLst>
      </pc:sldChg>
      <pc:sldChg chg="addSp delSp modSp add modAnim">
        <pc:chgData name="Symen van der Pas" userId="3dda3a5f96a12ffe" providerId="LiveId" clId="{826CD1A0-5B50-4E1E-8A2A-86C75FC028A0}" dt="2019-12-04T18:05:04.533" v="606" actId="20577"/>
        <pc:sldMkLst>
          <pc:docMk/>
          <pc:sldMk cId="2592275381" sldId="313"/>
        </pc:sldMkLst>
        <pc:spChg chg="mod">
          <ac:chgData name="Symen van der Pas" userId="3dda3a5f96a12ffe" providerId="LiveId" clId="{826CD1A0-5B50-4E1E-8A2A-86C75FC028A0}" dt="2019-12-04T18:00:13.925" v="483" actId="1076"/>
          <ac:spMkLst>
            <pc:docMk/>
            <pc:sldMk cId="2592275381" sldId="313"/>
            <ac:spMk id="2" creationId="{CBE04E11-A5C7-44FF-AA80-B45D5C1A2026}"/>
          </ac:spMkLst>
        </pc:spChg>
        <pc:spChg chg="del">
          <ac:chgData name="Symen van der Pas" userId="3dda3a5f96a12ffe" providerId="LiveId" clId="{826CD1A0-5B50-4E1E-8A2A-86C75FC028A0}" dt="2019-12-04T18:00:00.984" v="479" actId="478"/>
          <ac:spMkLst>
            <pc:docMk/>
            <pc:sldMk cId="2592275381" sldId="313"/>
            <ac:spMk id="3" creationId="{AE0E8FB3-E3D6-44BB-AE31-2408ED25F6F2}"/>
          </ac:spMkLst>
        </pc:spChg>
        <pc:spChg chg="add mod">
          <ac:chgData name="Symen van der Pas" userId="3dda3a5f96a12ffe" providerId="LiveId" clId="{826CD1A0-5B50-4E1E-8A2A-86C75FC028A0}" dt="2019-12-04T18:05:04.533" v="606" actId="20577"/>
          <ac:spMkLst>
            <pc:docMk/>
            <pc:sldMk cId="2592275381" sldId="313"/>
            <ac:spMk id="9" creationId="{9A9E4DFF-F116-4EC3-B54C-16469E745F86}"/>
          </ac:spMkLst>
        </pc:spChg>
        <pc:picChg chg="add mod">
          <ac:chgData name="Symen van der Pas" userId="3dda3a5f96a12ffe" providerId="LiveId" clId="{826CD1A0-5B50-4E1E-8A2A-86C75FC028A0}" dt="2019-12-04T18:00:09.036" v="482" actId="14100"/>
          <ac:picMkLst>
            <pc:docMk/>
            <pc:sldMk cId="2592275381" sldId="313"/>
            <ac:picMk id="4" creationId="{53F71132-40EE-48E3-933B-D57808FC777F}"/>
          </ac:picMkLst>
        </pc:picChg>
        <pc:picChg chg="add mod">
          <ac:chgData name="Symen van der Pas" userId="3dda3a5f96a12ffe" providerId="LiveId" clId="{826CD1A0-5B50-4E1E-8A2A-86C75FC028A0}" dt="2019-12-04T18:03:15.812" v="496" actId="197"/>
          <ac:picMkLst>
            <pc:docMk/>
            <pc:sldMk cId="2592275381" sldId="313"/>
            <ac:picMk id="5" creationId="{49ED8CEF-DEC3-43A4-8479-E164000AEF55}"/>
          </ac:picMkLst>
        </pc:picChg>
        <pc:cxnChg chg="add mod">
          <ac:chgData name="Symen van der Pas" userId="3dda3a5f96a12ffe" providerId="LiveId" clId="{826CD1A0-5B50-4E1E-8A2A-86C75FC028A0}" dt="2019-12-04T18:01:13.842" v="489" actId="14100"/>
          <ac:cxnSpMkLst>
            <pc:docMk/>
            <pc:sldMk cId="2592275381" sldId="313"/>
            <ac:cxnSpMk id="7" creationId="{415AF3E6-BF2A-4B07-9610-A11B653C7F6F}"/>
          </ac:cxnSpMkLst>
        </pc:cxnChg>
      </pc:sldChg>
      <pc:sldChg chg="modSp add">
        <pc:chgData name="Symen van der Pas" userId="3dda3a5f96a12ffe" providerId="LiveId" clId="{826CD1A0-5B50-4E1E-8A2A-86C75FC028A0}" dt="2019-12-04T17:50:48.217" v="81" actId="27636"/>
        <pc:sldMkLst>
          <pc:docMk/>
          <pc:sldMk cId="3481684563" sldId="314"/>
        </pc:sldMkLst>
        <pc:spChg chg="mod">
          <ac:chgData name="Symen van der Pas" userId="3dda3a5f96a12ffe" providerId="LiveId" clId="{826CD1A0-5B50-4E1E-8A2A-86C75FC028A0}" dt="2019-12-04T17:50:48.217" v="81" actId="27636"/>
          <ac:spMkLst>
            <pc:docMk/>
            <pc:sldMk cId="3481684563" sldId="314"/>
            <ac:spMk id="2" creationId="{00000000-0000-0000-0000-000000000000}"/>
          </ac:spMkLst>
        </pc:spChg>
      </pc:sldChg>
      <pc:sldChg chg="modSp add">
        <pc:chgData name="Symen van der Pas" userId="3dda3a5f96a12ffe" providerId="LiveId" clId="{826CD1A0-5B50-4E1E-8A2A-86C75FC028A0}" dt="2019-12-04T17:54:40.890" v="130" actId="20577"/>
        <pc:sldMkLst>
          <pc:docMk/>
          <pc:sldMk cId="3033368324" sldId="315"/>
        </pc:sldMkLst>
        <pc:spChg chg="mod">
          <ac:chgData name="Symen van der Pas" userId="3dda3a5f96a12ffe" providerId="LiveId" clId="{826CD1A0-5B50-4E1E-8A2A-86C75FC028A0}" dt="2019-12-04T17:54:40.890" v="130" actId="20577"/>
          <ac:spMkLst>
            <pc:docMk/>
            <pc:sldMk cId="3033368324" sldId="315"/>
            <ac:spMk id="2" creationId="{00000000-0000-0000-0000-000000000000}"/>
          </ac:spMkLst>
        </pc:spChg>
      </pc:sldChg>
      <pc:sldChg chg="add">
        <pc:chgData name="Symen van der Pas" userId="3dda3a5f96a12ffe" providerId="LiveId" clId="{826CD1A0-5B50-4E1E-8A2A-86C75FC028A0}" dt="2019-12-04T17:50:48.108" v="80"/>
        <pc:sldMkLst>
          <pc:docMk/>
          <pc:sldMk cId="4385460" sldId="320"/>
        </pc:sldMkLst>
      </pc:sldChg>
      <pc:sldChg chg="modSp add">
        <pc:chgData name="Symen van der Pas" userId="3dda3a5f96a12ffe" providerId="LiveId" clId="{826CD1A0-5B50-4E1E-8A2A-86C75FC028A0}" dt="2019-12-04T18:10:33.999" v="608" actId="1076"/>
        <pc:sldMkLst>
          <pc:docMk/>
          <pc:sldMk cId="3374714737" sldId="322"/>
        </pc:sldMkLst>
        <pc:spChg chg="mod">
          <ac:chgData name="Symen van der Pas" userId="3dda3a5f96a12ffe" providerId="LiveId" clId="{826CD1A0-5B50-4E1E-8A2A-86C75FC028A0}" dt="2019-12-04T18:10:33.999" v="608" actId="1076"/>
          <ac:spMkLst>
            <pc:docMk/>
            <pc:sldMk cId="3374714737" sldId="322"/>
            <ac:spMk id="43108" creationId="{00000000-0000-0000-0000-000000000000}"/>
          </ac:spMkLst>
        </pc:spChg>
      </pc:sldChg>
      <pc:sldChg chg="add">
        <pc:chgData name="Symen van der Pas" userId="3dda3a5f96a12ffe" providerId="LiveId" clId="{826CD1A0-5B50-4E1E-8A2A-86C75FC028A0}" dt="2019-12-04T17:50:48.108" v="80"/>
        <pc:sldMkLst>
          <pc:docMk/>
          <pc:sldMk cId="48554634" sldId="325"/>
        </pc:sldMkLst>
      </pc:sldChg>
      <pc:sldChg chg="add">
        <pc:chgData name="Symen van der Pas" userId="3dda3a5f96a12ffe" providerId="LiveId" clId="{826CD1A0-5B50-4E1E-8A2A-86C75FC028A0}" dt="2019-12-04T17:50:48.108" v="80"/>
        <pc:sldMkLst>
          <pc:docMk/>
          <pc:sldMk cId="2926478776" sldId="326"/>
        </pc:sldMkLst>
      </pc:sldChg>
      <pc:sldChg chg="add">
        <pc:chgData name="Symen van der Pas" userId="3dda3a5f96a12ffe" providerId="LiveId" clId="{826CD1A0-5B50-4E1E-8A2A-86C75FC028A0}" dt="2019-12-04T17:50:48.108" v="80"/>
        <pc:sldMkLst>
          <pc:docMk/>
          <pc:sldMk cId="821322525" sldId="327"/>
        </pc:sldMkLst>
      </pc:sldChg>
      <pc:sldChg chg="add">
        <pc:chgData name="Symen van der Pas" userId="3dda3a5f96a12ffe" providerId="LiveId" clId="{826CD1A0-5B50-4E1E-8A2A-86C75FC028A0}" dt="2019-12-04T17:50:48.108" v="80"/>
        <pc:sldMkLst>
          <pc:docMk/>
          <pc:sldMk cId="3591174673" sldId="328"/>
        </pc:sldMkLst>
      </pc:sldChg>
      <pc:sldChg chg="add">
        <pc:chgData name="Symen van der Pas" userId="3dda3a5f96a12ffe" providerId="LiveId" clId="{826CD1A0-5B50-4E1E-8A2A-86C75FC028A0}" dt="2019-12-04T17:50:48.108" v="80"/>
        <pc:sldMkLst>
          <pc:docMk/>
          <pc:sldMk cId="2546465610" sldId="329"/>
        </pc:sldMkLst>
      </pc:sldChg>
      <pc:sldChg chg="add">
        <pc:chgData name="Symen van der Pas" userId="3dda3a5f96a12ffe" providerId="LiveId" clId="{826CD1A0-5B50-4E1E-8A2A-86C75FC028A0}" dt="2019-12-04T17:50:48.108" v="80"/>
        <pc:sldMkLst>
          <pc:docMk/>
          <pc:sldMk cId="3038669632" sldId="330"/>
        </pc:sldMkLst>
      </pc:sldChg>
      <pc:sldChg chg="add">
        <pc:chgData name="Symen van der Pas" userId="3dda3a5f96a12ffe" providerId="LiveId" clId="{826CD1A0-5B50-4E1E-8A2A-86C75FC028A0}" dt="2019-12-04T17:50:48.108" v="80"/>
        <pc:sldMkLst>
          <pc:docMk/>
          <pc:sldMk cId="1347502893" sldId="331"/>
        </pc:sldMkLst>
      </pc:sldChg>
      <pc:sldChg chg="add">
        <pc:chgData name="Symen van der Pas" userId="3dda3a5f96a12ffe" providerId="LiveId" clId="{826CD1A0-5B50-4E1E-8A2A-86C75FC028A0}" dt="2019-12-04T17:50:48.108" v="80"/>
        <pc:sldMkLst>
          <pc:docMk/>
          <pc:sldMk cId="2992632982" sldId="332"/>
        </pc:sldMkLst>
      </pc:sldChg>
      <pc:sldChg chg="add">
        <pc:chgData name="Symen van der Pas" userId="3dda3a5f96a12ffe" providerId="LiveId" clId="{826CD1A0-5B50-4E1E-8A2A-86C75FC028A0}" dt="2019-12-04T17:50:48.108" v="80"/>
        <pc:sldMkLst>
          <pc:docMk/>
          <pc:sldMk cId="1563118118" sldId="333"/>
        </pc:sldMkLst>
      </pc:sldChg>
      <pc:sldChg chg="add">
        <pc:chgData name="Symen van der Pas" userId="3dda3a5f96a12ffe" providerId="LiveId" clId="{826CD1A0-5B50-4E1E-8A2A-86C75FC028A0}" dt="2019-12-04T17:50:48.108" v="80"/>
        <pc:sldMkLst>
          <pc:docMk/>
          <pc:sldMk cId="2297024362" sldId="334"/>
        </pc:sldMkLst>
      </pc:sldChg>
      <pc:sldChg chg="add">
        <pc:chgData name="Symen van der Pas" userId="3dda3a5f96a12ffe" providerId="LiveId" clId="{826CD1A0-5B50-4E1E-8A2A-86C75FC028A0}" dt="2019-12-04T17:50:48.108" v="80"/>
        <pc:sldMkLst>
          <pc:docMk/>
          <pc:sldMk cId="4148402139" sldId="335"/>
        </pc:sldMkLst>
      </pc:sldChg>
      <pc:sldChg chg="add">
        <pc:chgData name="Symen van der Pas" userId="3dda3a5f96a12ffe" providerId="LiveId" clId="{826CD1A0-5B50-4E1E-8A2A-86C75FC028A0}" dt="2019-12-04T17:50:48.108" v="80"/>
        <pc:sldMkLst>
          <pc:docMk/>
          <pc:sldMk cId="2998860599" sldId="336"/>
        </pc:sldMkLst>
      </pc:sldChg>
      <pc:sldChg chg="add">
        <pc:chgData name="Symen van der Pas" userId="3dda3a5f96a12ffe" providerId="LiveId" clId="{826CD1A0-5B50-4E1E-8A2A-86C75FC028A0}" dt="2019-12-04T17:50:48.108" v="80"/>
        <pc:sldMkLst>
          <pc:docMk/>
          <pc:sldMk cId="3025442932" sldId="337"/>
        </pc:sldMkLst>
      </pc:sldChg>
      <pc:sldChg chg="add">
        <pc:chgData name="Symen van der Pas" userId="3dda3a5f96a12ffe" providerId="LiveId" clId="{826CD1A0-5B50-4E1E-8A2A-86C75FC028A0}" dt="2019-12-04T17:50:48.108" v="80"/>
        <pc:sldMkLst>
          <pc:docMk/>
          <pc:sldMk cId="3915453868" sldId="338"/>
        </pc:sldMkLst>
      </pc:sldChg>
      <pc:sldChg chg="add">
        <pc:chgData name="Symen van der Pas" userId="3dda3a5f96a12ffe" providerId="LiveId" clId="{826CD1A0-5B50-4E1E-8A2A-86C75FC028A0}" dt="2019-12-04T17:50:48.108" v="80"/>
        <pc:sldMkLst>
          <pc:docMk/>
          <pc:sldMk cId="1326028863" sldId="339"/>
        </pc:sldMkLst>
      </pc:sldChg>
      <pc:sldChg chg="add">
        <pc:chgData name="Symen van der Pas" userId="3dda3a5f96a12ffe" providerId="LiveId" clId="{826CD1A0-5B50-4E1E-8A2A-86C75FC028A0}" dt="2019-12-04T17:50:48.108" v="80"/>
        <pc:sldMkLst>
          <pc:docMk/>
          <pc:sldMk cId="927201275" sldId="341"/>
        </pc:sldMkLst>
      </pc:sldChg>
      <pc:sldChg chg="addSp delSp add">
        <pc:chgData name="Symen van der Pas" userId="3dda3a5f96a12ffe" providerId="LiveId" clId="{826CD1A0-5B50-4E1E-8A2A-86C75FC028A0}" dt="2019-12-04T17:54:26.065" v="105"/>
        <pc:sldMkLst>
          <pc:docMk/>
          <pc:sldMk cId="738585400" sldId="342"/>
        </pc:sldMkLst>
        <pc:spChg chg="del">
          <ac:chgData name="Symen van der Pas" userId="3dda3a5f96a12ffe" providerId="LiveId" clId="{826CD1A0-5B50-4E1E-8A2A-86C75FC028A0}" dt="2019-12-04T17:54:26.065" v="105"/>
          <ac:spMkLst>
            <pc:docMk/>
            <pc:sldMk cId="738585400" sldId="342"/>
            <ac:spMk id="3" creationId="{97CA391B-461E-4592-83C6-D104B0FAFE88}"/>
          </ac:spMkLst>
        </pc:spChg>
        <pc:spChg chg="add">
          <ac:chgData name="Symen van der Pas" userId="3dda3a5f96a12ffe" providerId="LiveId" clId="{826CD1A0-5B50-4E1E-8A2A-86C75FC028A0}" dt="2019-12-04T17:54:26.065" v="105"/>
          <ac:spMkLst>
            <pc:docMk/>
            <pc:sldMk cId="738585400" sldId="342"/>
            <ac:spMk id="4" creationId="{D306D0AE-F8E3-42B0-BCBE-00E19B5E331B}"/>
          </ac:spMkLst>
        </pc:spChg>
      </pc:sldChg>
      <pc:sldChg chg="modSp add">
        <pc:chgData name="Symen van der Pas" userId="3dda3a5f96a12ffe" providerId="LiveId" clId="{826CD1A0-5B50-4E1E-8A2A-86C75FC028A0}" dt="2019-12-04T17:58:28.345" v="478" actId="20577"/>
        <pc:sldMkLst>
          <pc:docMk/>
          <pc:sldMk cId="4083240844" sldId="343"/>
        </pc:sldMkLst>
        <pc:spChg chg="mod">
          <ac:chgData name="Symen van der Pas" userId="3dda3a5f96a12ffe" providerId="LiveId" clId="{826CD1A0-5B50-4E1E-8A2A-86C75FC028A0}" dt="2019-12-04T17:58:02.200" v="356" actId="20577"/>
          <ac:spMkLst>
            <pc:docMk/>
            <pc:sldMk cId="4083240844" sldId="343"/>
            <ac:spMk id="2" creationId="{58871EE5-6D0D-4C87-9654-BA3B87A0BC8E}"/>
          </ac:spMkLst>
        </pc:spChg>
        <pc:spChg chg="mod">
          <ac:chgData name="Symen van der Pas" userId="3dda3a5f96a12ffe" providerId="LiveId" clId="{826CD1A0-5B50-4E1E-8A2A-86C75FC028A0}" dt="2019-12-04T17:58:28.345" v="478" actId="20577"/>
          <ac:spMkLst>
            <pc:docMk/>
            <pc:sldMk cId="4083240844" sldId="343"/>
            <ac:spMk id="3" creationId="{BB09EE37-289E-439B-9489-42C45735C542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in="-163" max="1080" units="cm"/>
          <inkml:channel name="T" type="integer" max="2.14748E9" units="dev"/>
        </inkml:traceFormat>
        <inkml:channelProperties>
          <inkml:channelProperty channel="X" name="resolution" value="131.05801" units="1/cm"/>
          <inkml:channelProperty channel="Y" name="resolution" value="75.33334" units="1/cm"/>
          <inkml:channelProperty channel="T" name="resolution" value="1" units="1/dev"/>
        </inkml:channelProperties>
      </inkml:inkSource>
      <inkml:timestamp xml:id="ts0" timeString="2021-02-19T12:47:00.6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7091 12241 0,'0'18'47,"0"17"-47,0 1 16,0 16 0,0 1-16,0-17 15,0-1-15,0 0 16,0-17-16,0 17 15,0-17-15,0-1 16,17-17 31,1 0-47,0 0 16,-1-17-1,1 17 1,0 0-1,17 0 1,0 0-16,-17 17 16,-1 72-16,-17-54 15,18 35-15,-18-17 16,0 0-16,0 0 16,-18-17-16,1 16 15,-18 1-15,-36-17 16,53-19-1,-17 1-15,0 0 0,35-1 16,-35-17-16,17 0 31,-17 0-31,17 0 0,-17 0 16,17 0 0,-17 0-16,0 0 15,-1 0 1,1 0-16,17 0 31,1-17-15,-1-1-16,18 0 15,0-17-15,0-18 16,0 18-16</inkml:trace>
  <inkml:trace contextRef="#ctx0" brushRef="#br0" timeOffset="785.75">7144 12400 0,'17'0'94,"1"-35"-78,17 35-1,18 0 1,-35 0-16,-1 0 16,19 0-16,-1 0 15,0 0-15,1 0 16,-1 0 0,-17 0-16,17 0 15,-18 0 1,36 0-1,-35 0 1,0 0 0</inkml:trace>
  <inkml:trace contextRef="#ctx0" brushRef="#br0" timeOffset="1560.28">13123 12312 0,'-35'0'16,"17"35"-1,18 36 1,-17-36-16,-1 36 15,18 17-15,0-53 16,0 0 0,0 1-16,0-19 0,-17 1 15</inkml:trace>
  <inkml:trace contextRef="#ctx0" brushRef="#br0" timeOffset="3240.24">13741 12241 0,'-18'0'78,"-35"18"-62,0 35-16,36 0 16,-36 17-16,0-17 15,35-35-15,18 17 16,-35 1-16,35-1 15,0 0-15,-35 18 16,35-35 0,0-1-16,0 19 15,0-19 1,0 1-16,0-1 16,0 19-16,17-19 15,1 1 1,-1 0-16,1-1 15,0 1 1,17 0 0,0-18-16,18 0 15,-18 0-15,18 0 16,18 0-16,-18-18 16,35-53-16,-17 18 15,-18-17-15,35-1 16,0-17-16,-35-35 15,-18 70-15,0-35 16,-17 52-16,0-17 16,-18 18-16,0 0 15,0 0-15,0 17 32,-36 18-1,1 0-31,18 0 15,-1 0 1,0 0 0,1 0-16,-19 0 15,19 0 17,-1 0-32,0 0 15,1 0 1,-1 0-1,0 0 32,1 0-31,-1 18-16,-17-1 16,17-17-1,1 0-15,-1 0 16,-17 18 109,35-1-110,-36-17 173,-16 36-172,16-19-1,-17 1 1,53 0-16,-17-18 15,-1 0-15,0 17 16,1-17 0</inkml:trace>
  <inkml:trace contextRef="#ctx0" brushRef="#br0" timeOffset="5202.7">7938 12912 0,'-18'0'187,"0"17"-187,1 54 16,-1-36-16,18-17 15,-18 35-15,18-36 110,36-17-95,17 0-15,-36 0 16,18 0-16,18 0 16,18 0-16,-36 0 15,18 0-15,-18 0 16,1-17-16,-1-1 15,-17-17-15,17 17 16,-18-35-16,1 18 16,0 0-1,-18 52 110,0 54-125,0-36 16,-18 0-16,0 18 16,-34 18-16,34-1 15,0-34-15,18-19 16,88-105 31,-17 18-32,35-19-15,-53 19 16,-18-1-16,18 1 16,-18 52-16,-17 0 15,0 54 48,-18 34-63,0-34 15,0-19-15,0 36 0,0-18 16,0-17 0,0 0-16,0 17 15,35-70 48,0 17-63,-35-17 15,18 88 48,-1-18-48,-17-17 1,0 35-16,0-18 16,0 0-16,0 0 15,0-17-15,0-53 110</inkml:trace>
  <inkml:trace contextRef="#ctx0" brushRef="#br0" timeOffset="7038.82">14676 12894 0,'-18'18'62,"0"17"-62,18 0 16,-17 1-1,-1-19-15,18 1 16,0-1 0,0 1-1,0 0 48,18-18-48,-1 17 1,-17 1-16,18-18 16,17 0-1,-17 0-15,-1 0 16,1 0-16,35 0 16,-18 0-16,1-35 15,16-1-15,-16 19 16,-19-18-16,1 17 15,0-17-15,17 17 16,-35 53 125,0 1-141,0-1 0,0-18 15,0 19 17,18-36 46,17-36-78,-17 19 15,17-18-15,-18 17 16,36-35-16,-35 53 16,-18 18 62,0 17-78,0 18 15,0-36-15,0 19 16,0-19-16,35-17 62,18-53-46,-18 18 0,1 0-1,-1 0-15,0-1 16,-35 54 46,0 17-46,0-17-16,0 0 16</inkml:trace>
  <inkml:trace contextRef="#ctx0" brushRef="#br0" timeOffset="15025.56">22013 6209 0,'0'0'0,"-17"35"16,-1-17-16,-17 17 15,17 18-15,1-18 16,-1 1-16,0-1 16,18-18-16,-17 1 15,34-18 79,19 0-78,34 71-16,-17-18 15,-35-18-15,-1 35 16,19 54-16,-36-71 16,0 17-16,0-17 15,0 35-15,0-35 16,-18-17-1,-35 17-15,53 17 16,-53-35-16,0 1 16,36-19-16,-1 1 15,-17 17-15,-1-17 16,19-18-16,-1 0 16,0 0-1,1 0 1,-36 0-16,18 0 15,17-35-15,-35 17 16,35 0-16,-17 1 16,35-1-16,-18 0 15,18-17-15,0 0 16,0 0-16,0-1 16,0 1-16,0 17 15,0-35-15</inkml:trace>
  <inkml:trace contextRef="#ctx0" brushRef="#br0" timeOffset="15738.12">21996 6191 0,'17'-17'78,"19"17"-62,17 0-16,17 0 15,36 0-15,0 0 16,-36 0-16,18 0 15,-52 0-15,-19 0 16,1 0-16,0 0 63,-1 0-48,1 0-15</inkml:trace>
  <inkml:trace contextRef="#ctx0" brushRef="#br0" timeOffset="23825.16">25030 6138 0,'0'36'78,"0"34"-78,0 1 16,0-18-16,0 0 15,0 17-15,0 1 16,0-18-16,0-18 16,0-17-16,0 34 15,0-34-15,0 0 16,0-1-16,0 1 16,0 0-16,0-1 171</inkml:trace>
  <inkml:trace contextRef="#ctx0" brushRef="#br0" timeOffset="25297.87">25418 6438 0,'-18'0'125,"0"0"-125,-17 0 16,17 0-1,1 18 1,-1 17 0,18-17-1,0 17 1,0-17 0,0 35-16,0-36 15,0 1-15,0 17 16,0 0-16,0 1 15,0-19 1,0 1-16,0 0 16,0 17-16,0 0 15,0-17-15,0-1 16,0 19-16,18-36 16,-18 35-16,35-17 31,-35-1-31,18-17 15,-1 18 1,1-18 15,0 0-31,-1 0 16,1 0 0,17 0-16,18-35 0,-35 17 15,35-17 1,0-18-16,-36 0 15,-17 18-15,18-1 16,-18 19-16,18-19 16,-18 19-16,0-18 15,0 17 1,0-17 46,-18 17-62,0-17 16,1 35-16,-19-36 16,19 36-16,17-17 15,-18-1 1,0 18-16,18-18 16,-17 18-16,-19-17 31,1 17 47,18 0-47,-19 0-31,19 0 141,-1 0-126</inkml:trace>
  <inkml:trace contextRef="#ctx0" brushRef="#br0" timeOffset="32557.41">21784 8096 0,'-53'0'109,"18"0"-93,0 0-16,17 0 15,0 0-15,18 18 16,-35-18 0,35 18 15,-18 17 16,18 0-32,0-17 1,0 17-16,0 0 16,0-17 15,0 17 47,0-17-62,36-1-16,-19-17 15,1 0 1,0 18-16,-1-18 16,18 0-1,1 0 48,-1 0-63,-35-18 15,18-17-15,-18 18 16,17-19 0,1 1-1,-18 17 1,0 1-16,0-1 31,0-17 32,0 17-32</inkml:trace>
  <inkml:trace contextRef="#ctx0" brushRef="#br0" timeOffset="33082.99">22049 8273 0,'0'0'0,"0"35"15,0 18-15,0 0 16,-18 0-1,18-18-15,-18-17 16,1 70-16,17-71 16</inkml:trace>
  <inkml:trace contextRef="#ctx0" brushRef="#br0" timeOffset="34379.42">22401 8008 0,'18'-18'62,"0"18"-46,-1 0 124,1 0-124,-18 18-16,0 0 16,0 17-16,0 0 15,0 1-15,-18-1 16,1 53-16,-1-70 15,0-1 1,18 19-16,-17-19 0,-1 1 94,0-1-79,18 1-15,0-36 141,18-17-141,-18 18 16,18-1-16,-1 0 15,-17 1-15,18-1 16,17 18 78,-17 0-63,-18 18-15,0 17-1,0 0-15,0 0 16,0 1-16,0-19 15,0 1-15,35-18 110,0 0-110,-17 0 31,0 0 0,-1 0 1</inkml:trace>
  <inkml:trace contextRef="#ctx0" brushRef="#br0" timeOffset="35027.01">23019 8273 0,'17'0'16,"19"0"-16,-1 0 15,-17 0-15,-1 0 16,54 0-16,17 0 16,-53 0-16,18 0 15,0 0-15,-18-18 16,1 18-16,17 0 15,-18-18-15,-18 18 16,19-17-16</inkml:trace>
  <inkml:trace contextRef="#ctx0" brushRef="#br0" timeOffset="35803.11">23530 8132 0,'-17'0'78,"17"35"-47,0 18-31,0-18 16,0 0-16,0 36 15,0-18-15,0 0 16,0-18 0,0 0-16,0 0 15</inkml:trace>
  <inkml:trace contextRef="#ctx0" brushRef="#br0" timeOffset="40579.87">24306 8149 0,'-17'0'125,"-19"0"-110,-16 18 1,34-1-16,0-17 16,-17 18-16,35 0 15,-35-18-15,35 17 16,-18-17-1,18 18-15,-18 0 16,18-1-16,-17-17 31,17 18-31,0 0 16,-18-1 0,18 1 93,18-18-93,-1 0-1,19 0-15,-1 0 0,0 17 16,1-17-1,-1 0-15,0 0 16,0 0 93,-17 0-93,-18-17-16,0-1 16,0 1-16,0-1 15,0-17-15,0 17 16,0 0 0,0 1 109,-18-1-110,18 0-15</inkml:trace>
  <inkml:trace contextRef="#ctx0" brushRef="#br0" timeOffset="41202.97">24677 8202 0,'17'0'47,"-17"88"-47,0-70 16,0 17-16,0-17 15,0 17 1,-17-17-16,17-1 16,-18 36-16,1-35 15,17 0 1,-18-1 46</inkml:trace>
  <inkml:trace contextRef="#ctx0" brushRef="#br0" timeOffset="42252.58">25065 7902 0,'0'36'62,"0"16"-62,0-34 16,0 53-16,0-36 15,0-17-15,0 17 16,0 18-16,0 0 16,0-18-16</inkml:trace>
  <inkml:trace contextRef="#ctx0" brushRef="#br0" timeOffset="43261.67">25612 7973 0,'35'0'78,"18"0"-78,-35 0 31,17 0-31,-18 0 16,1 0-16,17 0 63</inkml:trace>
  <inkml:trace contextRef="#ctx0" brushRef="#br0" timeOffset="43804.57">25576 8220 0,'18'0'94,"70"0"-78,-52 0-16,-1 0 15,35 0-15,-17 0 16,0 0-16,-35 0 16,52-36-16,-52 36 15,17 0-15</inkml:trace>
  <inkml:trace contextRef="#ctx0" brushRef="#br0" timeOffset="44488.23">26970 7302 0,'0'36'93,"-18"52"-77,1 18-16,-1-53 0,0 0 16,18-36-1,-17 19-15</inkml:trace>
  <inkml:trace contextRef="#ctx0" brushRef="#br0" timeOffset="44948.6">26476 8096 0,'18'0'46,"70"0"-30,-35-17-16,-18-1 16,-17 18-16,35-18 15,-18 1-15,0 17 16,-17 0 0</inkml:trace>
  <inkml:trace contextRef="#ctx0" brushRef="#br0" timeOffset="46798.05">26335 8537 0,'35'0'78,"-17"0"-62,-1-17-16,19 17 15,17-18-15,-36 0 16,1 18 0,0-17-16,17-1 15,-18 0 1,1 18 0,17-35-16,-17 17 31,17 1-16,-17-18-15,-18 17 16,18-17-16,-1 17 16,-34 0 156,-1 18-157,0 0 1,-17 0 62,17 18-62,1 35-16,17-35 15,-18 17-15,0 18 16,1-36-16,-18 19 15,35 34-15,0-35 16,0-17-16,0 0 16,-18-1-16,18 1 15,0 0-15,0 35 32,0-18-17,0-17 16,0-1-15,0-52 218,0-53-234,18 70 16,-18 0-16,0-35 16,0 36-16,0-1 15,0 1 1,70-1 203,-52 18-219,-1 0 15,19 0-15,-1 0 16,-17 0 15</inkml:trace>
  <inkml:trace contextRef="#ctx0" brushRef="#br0" timeOffset="47844.4">22260 11501 0,'0'17'0,"-17"1"16,-19 35-16,36-18 15,-35 18-15,17 0 16,18-18-16,0 18 16,-35-18-16,35-17 15,0 0 1</inkml:trace>
  <inkml:trace contextRef="#ctx0" brushRef="#br0" timeOffset="48372.6">21837 12277 0,'18'0'16,"-36"0"-16,53 0 0,-17 0 16,0-18-1,17 18-15,18 0 16,-18-18-1,0 18-15,-17 0 0,35 0 16,-18-17 0,-17 17-1,-1 0-15</inkml:trace>
  <inkml:trace contextRef="#ctx0" brushRef="#br0" timeOffset="50508.88">21678 12806 0,'18'0'93,"35"0"-77,35 17-16,-35-17 16,17 0-16,-17 0 15,18 0-15,-53 0 16,17 0-16,-18 0 16,1 0-16,0 0 15,-1 0 1,19-35-16,-19 18 15,19-36-15,-36 35 16,35-53-16,-35 36 16,0-35-1,35-36-15,-35 70 16,0 1 0,-18 35 124,-34 35-140,-1 36 16,-18-36-16,18 36 15,-17-18-15,52-18 16,-17 18-16,-1-18 16,19-17-16,-1 0 15,1 17-15,-1-18 16,18 1 0,0 17-16,0-17 15,-18 35-15,18 0 16,-17 0-1,17 17-15,-18-17 0,-17-17 16,35-1 0,0 18-16,0-18 15,0-17 17,0-1-17,0 1 16,0 0-15,0-1 0,0-34 93,17-36-109,-17 0 16,18 0-16,-18 18 15,0 17-15,18-17 16,-18 17 15,0-17-15,0 17-1,0 0 1,53-17 218,-36 0-218,1 17 0,-18 1-1,17-1-15,19 18 16,-19-35-16,1 17 16,-18 0 15,18 18-31,-1-17 406,19 17-406,-1 0 16,-18 0-1</inkml:trace>
  <inkml:trace contextRef="#ctx0" brushRef="#br0" timeOffset="51020.99">22789 12171 0,'18'0'31,"35"0"-31,-18 0 15,1 0-15,-1 0 16,0 0-16,0 0 16,1 0-16,-1 0 15,-17 0 1,-1 0-16,19 0 16</inkml:trace>
  <inkml:trace contextRef="#ctx0" brushRef="#br0" timeOffset="51517.88">22878 12418 0,'35'0'47,"-17"0"-31,17 0-16,0 0 16,18 0-16,-18 0 15,-17-18-15,0 18 16,35 0-1,-36 0 17</inkml:trace>
  <inkml:trace contextRef="#ctx0" brushRef="#br0" timeOffset="53447.82">24042 12153 0,'-18'0'125,"1"18"-125,-1-1 15,0 1 1,1 0-16,17-1 31,0 1 0,-18-18-15,18 18-16,0-1 16,0 1-16,0 17 15,0-17 1,0 17 78,18-35-79,-18 18 1,35-18-16,0 0 16,18 17-16,-35-17 15,-1 0 1,1 0-1,17 0 1,-17 0 0,17 0-1,-17 0-15,-1 0 0,1-17 16,-18-1 0,35 0-16,-35-17 15,0 0-15,18 0 16,-18 17-16,0-17 15,0-1-15,0 19 16,0-18-16,0 17 78,-18 18-62,1 0-1,-1 0 1,0 0-16,1 0 16,-1 0 218</inkml:trace>
  <inkml:trace contextRef="#ctx0" brushRef="#br0" timeOffset="53838.67">24571 12400 0,'0'18'0,"0"35"16,18 53-16,-18-54 16,0-16-16,0 17 15,0 17-15,0-52 16</inkml:trace>
  <inkml:trace contextRef="#ctx0" brushRef="#br0" timeOffset="55342.69">24977 11924 0,'17'0'171,"1"0"-171,0 0 16,-1 18 15,18-1-15,1 18 0,-36 1-1,0-1-15,17 0 16,-17 1-16,0-1 15,0 18-15,0-36 16,0 1 0,0 0-1,-17-1 1,-19-17 0,19 18-16,-1-18 15,-17 0-15,17 0 16,1 0-1,-19 0-15,19 0 94,34 0-47,1 0-31,35 0 46,-18 18-62,-17-18 16,-1 17-1,1 18 1,-18-17 0,0 35-1,0 0-15,0-35 16,0-1 0,0 1-16,0 0 15,0-1 1,0 1-1,0-1 1,-18 1 0,1-18-16,-36 0 15,35 18-15,1-18 16,-1 0-16,0 0 16,1 0 62,-1 0-63</inkml:trace>
  <inkml:trace contextRef="#ctx0" brushRef="#br0" timeOffset="56614.09">21696 14411 0</inkml:trace>
  <inkml:trace contextRef="#ctx0" brushRef="#br0" timeOffset="58637.87">21696 14429 0,'17'0'94,"1"0"-94,0 0 375,35-18-375,-36 18 16,19-35-16,17-1 15,-18-16-15,18-1 16,-18-18-16,-17 53 16,-1 1-1,1-1 32,-18 0-31,0 1-1,0-1-15,0-35 16,0 36 0,0-1 46,-18 18 1,1 0-48,-1 0 1,0 0 0,-17 0-1,0 18-15,17-1 16,-17 71-16,17-35 15,1-17-15,17-19 16,-18 19 0,-17 17-16,35-36 0,0 1 15,0-1 1,0 1 0,0 0-1,-18-1-15,18 1 16,0 0-16,0-1 15,0 36-15,0-18 16,0 1 0,0-1-1,0-17 1,0-1-16,0 19 16,0-1-1,0 0 1,0-17-1,0 17-15,0 0 16,0 1-16,0-1 16,0-18-16,0 1 15,0 0 1,35-18 203,-35-53-204,0 0-15,0 18 16,0-1-16,0 1 16,18 0-16,-18-18 15,0 18-15,0 17 16,0 0-16,0 1 15,0-1-15,0 0 16,0 1 0,0-1-1,0-17 1,0 17 15,18 18 204,17 0-235,0 0 15,53 0-15,-52 0 16,17 0-16,35-53 15,-35 36-15,0-1 16,-36 0 0,-17 1 31,0-1-32</inkml:trace>
  <inkml:trace contextRef="#ctx0" brushRef="#br0" timeOffset="59470.69">23830 13723 0,'18'71'62,"-18"-18"-62,17-18 16,-17-18-16,0 1 16,0 17-16,0 18 15,0 18-15,0-54 16,0 19-16,0-19 16</inkml:trace>
  <inkml:trace contextRef="#ctx0" brushRef="#br0" timeOffset="60142.02">23530 14446 0,'71'0'110,"35"-35"-95,17 17-15,-17-17 16,17 17-16,-34 1 16,16-1-16,19 1 15,-71-1-15,-18 18 16,-17-18-16,17 18 16,-70 18 124</inkml:trace>
  <inkml:trace contextRef="#ctx0" brushRef="#br0" timeOffset="61918.99">23583 14781 0,'-17'0'125,"-1"0"-125,18 18 31,-18 17-15,18-17 15,0 0 0,0-1-15,0 1 31,0-1-32,18-17 1,0 0 0,-1 0-1,1 0 1,-1 0-16,1 0 15,0 0-15,17 0 16,-17 0-16,-1 0 16,1 0-16,17 0 15,0 0 79,-35-35-78,0 18-1,0-19-15,0 1 16,0 0-16,0-1 16,0 1-16,0 18 15,-17 17 1,-1 0-1,1-18-15,-1 18 16,-17 0 0,17 0 109,0 0-125,1 0 15,-1 0-15,0 0 16,1 18 0,-1-18-16,18 17 15,-17-17 95,17 18-110</inkml:trace>
  <inkml:trace contextRef="#ctx0" brushRef="#br0" timeOffset="62463.46">24007 14834 0,'0'0'0,"0"18"15,0 0-15,0 52 16,0-35 0,0-17-16,-18 35 15,0-35-15,18-1 16,-17 1-16,-1-18 94</inkml:trace>
  <inkml:trace contextRef="#ctx0" brushRef="#br0" timeOffset="64383.33">24095 14640 0,'17'0'47,"19"0"-32,-19 0-15,1 0 16,17 0 0,-17-17-16,-1 17 15,1 0 1,17 0 78,-17 17-48,-18 1-30,0 17 15,-18-35 16,1 0-47,-19 18 16,19-18-1,17 17 392,17 1-392,-17 0 1,0-1 0,0 1-1,0 0-15,0-1 16,0 1-1,0 0 1,0-1 0,-17-17 249,17 18-265,-35-18 32,35 17-32,-18-17 15,0 0 1,1 0-16,-19 18 15,19-18 1,-1 18-16,0-18 63,1 17-48,-1-17 63,1 0-62,-1 0 0</inkml:trace>
  <inkml:trace contextRef="#ctx0" brushRef="#br0" timeOffset="65279.82">22754 14411 0,'18'0'94,"35"0"-78,0 0-16,0 0 0,-1 0 15,-16 0 1,-1-18-16,-17 18 16,17 0-1</inkml:trace>
  <inkml:trace contextRef="#ctx0" brushRef="#br0" timeOffset="65849.14">22807 14534 0,'53'0'78,"-18"0"-62,-17 0-16,52 0 16,-17 0-16,-17 0 15,-1 0-15,18 0 16,-18 0-1</inkml:trace>
  <inkml:trace contextRef="#ctx0" brushRef="#br0" timeOffset="76886.84">21361 16281 0,'17'17'78,"19"1"-47,-19-18-31,1 0 16,17 0 0,0 0-16,1 0 0,-1 0 15,-17 0-15,-1 0 16,36 0-16,-18-18 16,1-17-16,-19 0 15,19-18 1,-36 0-16,17-18 0,1 1 15,-18 17 1,0-18-16,0 36 16,0 0-16,0 17 15,0 1 126,-18 17-125,1 0-16,-1 0 15,0 0-15,1 0 16,-71 0-1,52 35 1,1 18-16,17 0 16,18 17-16,-35 36 15,17 35-15,18-70 16,0 17-16,-17 18 16,17-53-16,0 0 15,-18 35 1,18 18-16,0-36 15,0-17-15,-17 18 16,17-36-16,0 0 16,0-17-16,0 17 15,0-17 1,0-1-16,17-122 187,36 52-171,-53 17 0,35-69-16,-35 52 0,18 17 15,0-17 1,-1 0-16,-17 36 16,0-1 202,18-17-202,0 0 31,-18 17-32,0 0 126,0 1-125,0-19 62,-18 36-78,-17 0 15,35-17 17,17 52 233,19 0-265,-1 1 16,-18-19 0,1-17-16,-18 18 15,35-18-15,-17 0 16</inkml:trace>
  <inkml:trace contextRef="#ctx0" brushRef="#br0" timeOffset="77353.09">22313 15752 0,'35'0'47,"36"0"-31,-18 0-16,0 52 15,-18-52-15,36 18 16,-18 0-16,-18-18 15,-17 17 1</inkml:trace>
  <inkml:trace contextRef="#ctx0" brushRef="#br0" timeOffset="77872.38">22278 16228 0,'18'0'63,"52"17"-63,18 1 16,-17-18-16,-1 18 15,36-18-15,-53 17 16,0-17-1,-18 18-15,-17-18 0,0 0 16</inkml:trace>
  <inkml:trace contextRef="#ctx0" brushRef="#br0" timeOffset="79041.89">23248 15875 0,'18'0'62,"-1"0"-46,36 0 0,-17 0-16,16 0 15,-16 0-15,34 0 16,-34 0-16,-1 0 15,-18 0 1,1 18 0,-18-1-16,0 1 15,0 35-15,0-36 16,0 36-16,0-17 16,-18-36-1,-17 53-15,18-53 16,-19 0 93,1 0-109,53 0 125,-18 35-125,0 0 16,0-17-1,0 17-15,0-17 32,0-1-17,0 1 1,-18 17 0,0-35-1,-17 18-15,0-18 16,17 0-1,1 0 1,-1 0 0,0 0-16</inkml:trace>
  <inkml:trace contextRef="#ctx0" brushRef="#br0" timeOffset="79465.05">23795 16298 0,'0'53'32,"0"-17"-17,-18 34-15,1-17 16,-19 0-16,19-35 16,-1 17-16,18 0 15,18-70 48</inkml:trace>
  <inkml:trace contextRef="#ctx0" brushRef="#br0" timeOffset="80596.87">24112 15699 0,'0'-36'109,"36"36"-109,-19 0 16,1 0 0,0 0-16,-1 0 15,36 36-15,-35-36 16,17 17-16,-35 1 16,18 0-16,-18 17 15,0 0-15,0 18 16,0 0-16,0-35 15,0 52-15,0-52 16,-18 35-16,0-18 16,1-17 77,-19-18-77,54 0 125,0 0-141,-18 17 15,17 1-15,-17 17 16,0-17-16,0 35 16,0-36-1,0 1-15,0 0 16,0-1-16,0 1 15,-17 0 1,-19-18 0,-16 17-1,34-17 1,-17 18-16,-1-18 16,19 0-16,-1 0 46,0 0-46,1 0 16,17-18-16,0-35 16,17 18-16,1-18 15</inkml:trace>
  <inkml:trace contextRef="#ctx0" brushRef="#br0" timeOffset="81643.67">24553 15752 0,'18'0'47,"0"0"-47,-1 0 16,19 17 0,-36 1-16,35-1 15,-18 19-15,1-36 16,0 17-16,-18 19 15,0-1 1,0-17 0,0-1-16,0 1 15,0-1-15,0 36 16,0-35-16,-36 0 16,19-1-16,-1-17 15,18 18-15,-17-18 16,17 18 203,17-1-219,-17 1 15,0-1 1,0 1-1,0 0-15,0-1 16,0 1-16,0 0 31,0-1-31,0 1 16,0 0 0,0-1-1,0 1 1,-17-18-16,-19 35 15,1-52 79</inkml:trace>
  <inkml:trace contextRef="#ctx0" brushRef="#br0" timeOffset="83066.53">25153 15646 0,'35'0'125,"-17"0"-109,0 17-1,-1-17-15,-17 36 16,18-19-16,-18 1 16,18 0-16,-18 17 15,17 0-15,-17-17 16,0-1-16,0 1 16,0 17-16,0 1 15,-35-19 16,35 1-31,-18-18 16,18 17-16,-17-17 63,-1 0-63,0 0 46,54 18 48,-36 17-78,0 18-1,0-35-15,0 17 16,0-17 0,0-1-1,0 1 48,-18-18-48,0 0-15,1 0 16,-19 18-16,19-18 16,-1 0-16,36 17 203,-18 36-188,0-17 1,0-1-16,0 18 16,-18-36-1,-17 36-15,17-35 0,1 0 16,-1-1 0,0-17 15,-52-17-31,17-36 15,35 53-15,-35-53 16</inkml:trace>
  <inkml:trace contextRef="#ctx0" brushRef="#br0" timeOffset="85520.65">25947 16087 0,'-35'0'94,"-1"35"-94,1-17 16,17 52-16,1-70 15,-1 35-15,-17 1 16,17-19 0,1 19-16,-1-19 15,0 19 1,18-19 78,18 18-79,0-17 1,34 0-16,-16-1 16,-1-17-16,0 18 15,-17 0-15,17-18 16,-17 0-16,-1 0 15,1 0-15,17 0 16,-17 0 0,17 0-16,1 0 15,16-18-15,-16-17 16,34-1-16,-17-34 16,-18 17-16,18-18 15,0 18-15,-35 36 16,17-36-16,-35 141 156,0-70-140,0 17-16,0 53 15,-17-70-15,-1 17 16,36-35 109,17-17-125,18-54 16,-18 71-16,0-18 15,1-17-15,-1 17 16,0 1-1,-17 17 79,-1 0-94,-17 35 16,0 0-16,0 18 15,0 0-15,0-18 16,0-17-16,36-18 78,-1-18-78,36-34 16,-54 16-16,36-17 15,0-35-15,-35 70 16,17 1-16,-35 34 63,0 19-63,0-1 15,0 36-15,0-54 16,0 1-16,0 0 15,0 17 1</inkml:trace>
  <inkml:trace contextRef="#ctx0" brushRef="#br0" timeOffset="88010.06">10689 8449 0,'53'0'156,"-18"35"-141,-17-35 1,17 18-16,-35 0 0,18-18 16,-18 17-1,0 1 1,0-1 0,0 1-1,-35-18 1,-1 18-1,54-18 95,0 0-110,17 0 78,-35 17-78,18 19 16,-1-19-1,-17 1 1,0 0 15,-17-18 0,-1 0 1,0 0 14,1 0 17</inkml:trace>
  <inkml:trace contextRef="#ctx0" brushRef="#br0" timeOffset="88681.53">10989 8643 0,'0'0'0,"0"18"16,18-1 0,-18 1-1,0 17-15,0-17 16,0 0-1,0 17-15,0-18 16,0 1-16,0 17 16,0-17-16,0 17 15,0-17-15,0 17 16</inkml:trace>
  <inkml:trace contextRef="#ctx0" brushRef="#br0" timeOffset="89737.82">11254 8484 0,'17'0'62,"-17"-17"-62,18 17 0,17 0 16,-17 0 15,17 0-31,0 0 0,1 0 16,-19 0-1,1 0 48,-18 35-47,0-17-1,-18-1-15,1 18 16,-19-17-16,-17 0 15,71-18 173,-18 17-126,0 1-46,0 35-16,-18-18 16,1-17-1,-36 35-15,18-36 16,17 1 0,18 0-16,-35-18 109</inkml:trace>
  <inkml:trace contextRef="#ctx0" brushRef="#br0" timeOffset="92842.28">7532 8378 0,'-18'-17'156,"71"17"-94,0 0-62,-53 17 16,18-17-16,-1 0 16,1 18-1,0 0 1,-18-1-1,0 1-15,0 0 172,0-1-62,0 1-110,0 17 15,0-17-15,0-1 32,0 1-32,-18 0 15,0-1 1,1 1-16,17 0 15,-18-1 1,-17-17 62,-1-17-62,19 17-1,17 17 173,17 1-172,19 0 171,-19-18-171,1 17-16,0 1 15,-1-18-15,19 18 16,-1-1 0,-18 18-16,1-35 15,-18 36 48,0-19-63,0 1 15,0 0 1,0-1-16,0 1 16,-35-18-1,17 0 1,18 18-1,-17-18 32,-1 0-31,0 0-16,1 0 31,-1 0 16,0 0-31,1-18-1,-1 0 48,0 1-32</inkml:trace>
  <inkml:trace contextRef="#ctx0" brushRef="#br0" timeOffset="93442.81">7920 8784 0,'0'18'47,"-18"35"-32,1-36-15,-1 19 16,18-19-16,0 1 16</inkml:trace>
  <inkml:trace contextRef="#ctx0" brushRef="#br0" timeOffset="94475.62">8167 8537 0,'0'0'0,"35"0"15,36 0 1,-36 0 0,18 0-16,-18 0 15,-17 18 1,-1-1 15,-17 19-15,0-1-16,0-17 15,0-1 1,-17 1 0,17 0-16,-18-18 31,0 0 16,1 0-47,-18 0 15,52 0 79,18 17-47,-35 1-31,0 17-1,0 0 1,0-17-16,0 0 16,0-1-1,0 1-15,-17 0 16,-18-1-1,-1-17 64,1 0-79,0 0 15,17 0 1</inkml:trace>
  <inkml:trace contextRef="#ctx0" brushRef="#br0" timeOffset="148087.69">17163 9931 0,'17'0'110,"19"0"-79,-19 0-31,1 0 16,-1 0-1,1 0-15,17 0 16,1 0-16,-1 17 15,-17-17 1,-18 18 93,-53 70-93,35-88-16,-17 35 16,-36 1-1,36-36-15,35 17 16,-35-17-16,35 18 141,53-18-126,52 35 1,36-17-16,-70-18 0,-18 0 15,35 0 1,-53 0-16,1 0 16,-72 0 31,-52 0-47,-35 35 15,-36-17-15,53 52 16,18-52-16,-18 35 15,18-18-15,53-17 16,35 0-16,-18-18 16,36 0 77,17 0-93,18 0 16,-35 0-16,87 0 16,-69 0-1,34 0-15,18 0 0,-35 0 16,-35 0-16,0 0 16,-1 0-1,1 0-15,-53 0 47,-18 35-31,-53 35-16,35-70 15,-87 106-15,69-53 16,36-18-16,-17 36 16,52-53-16,1-1 15,34-17 32,71 0-47,-17 0 16,0 0-16,-36 0 15,18 0-15,-36 0 16,36 0-16,-17 0 16,-19 0-1,1 0 32,-18 18-16,0 35-31,-53-36 16,18 36-16,-18-17 0,0-1 16,0 0-1,53-17-15,-35-1 16,105-17 31,36 0-32,-53 0-15,-18 0 16,0 0-16,1 0 16,17 0-16,-18 0 15,-17 0-15,-18 18 78,-36 17-78,-52 1 16,53 17-16,-53-1 16,35 1-16,-18-35 15,-17 53 1,70-54-16,1-17 15,17 35-15,70-35 47,1 0-31,-1 0-16,-34 0 16,17-17-16,17-1 15,-35 18-15,-17 0 16,0 0-16,-36 0 78,-17 35-78,-36 1 16,1-1-16,17-17 15,17 35-15,1-36 16,35 1-16,-17-18 47,105 0-32,18 0-15,-18 0 16,-35 0 0,52 0-16,-69 0 15,52 0-15,-88-18 16,-71 18 31,-87 53-47,69 0 15,-52 0-15,71 18 16,-18-19-16,-18 1 16,53 0-16,35-35 15,1 0 1,34-18 15,89 0-31,-53 0 16,-18 0-16,-17 0 15,35-36-15,-18 19 16,-53 34 46,-34 19-62,-1-36 16,-18 52 0,-17-16-16,70-19 15,-17 1-15,106-18 47,-1 0-31,1-18-16,-1-17 15,-35 17-15,-17 1 16,0 17-16,-36 0 63,-17 17-48,35 1 32,-35-18-31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F365F-4B88-4876-9F3B-5AA3F110323E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3B2D1-C9EE-4EC2-BC1E-8A0ED90913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5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3B2D1-C9EE-4EC2-BC1E-8A0ED909137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61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C3AF-41A3-4EEA-8220-D9D17B64CB0D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77AC-D03E-4A53-B7EB-396F5F92C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690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C3AF-41A3-4EEA-8220-D9D17B64CB0D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77AC-D03E-4A53-B7EB-396F5F92C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5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C3AF-41A3-4EEA-8220-D9D17B64CB0D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77AC-D03E-4A53-B7EB-396F5F92C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0101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C3AF-41A3-4EEA-8220-D9D17B64CB0D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77AC-D03E-4A53-B7EB-396F5F92C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90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C3AF-41A3-4EEA-8220-D9D17B64CB0D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77AC-D03E-4A53-B7EB-396F5F92C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245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C3AF-41A3-4EEA-8220-D9D17B64CB0D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77AC-D03E-4A53-B7EB-396F5F92C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9328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C3AF-41A3-4EEA-8220-D9D17B64CB0D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77AC-D03E-4A53-B7EB-396F5F92C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16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C3AF-41A3-4EEA-8220-D9D17B64CB0D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77AC-D03E-4A53-B7EB-396F5F92C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1316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C3AF-41A3-4EEA-8220-D9D17B64CB0D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77AC-D03E-4A53-B7EB-396F5F92C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42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C3AF-41A3-4EEA-8220-D9D17B64CB0D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34577AC-D03E-4A53-B7EB-396F5F92C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815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C3AF-41A3-4EEA-8220-D9D17B64CB0D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77AC-D03E-4A53-B7EB-396F5F92C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59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C3AF-41A3-4EEA-8220-D9D17B64CB0D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77AC-D03E-4A53-B7EB-396F5F92C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11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C3AF-41A3-4EEA-8220-D9D17B64CB0D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77AC-D03E-4A53-B7EB-396F5F92C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79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C3AF-41A3-4EEA-8220-D9D17B64CB0D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77AC-D03E-4A53-B7EB-396F5F92C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68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C3AF-41A3-4EEA-8220-D9D17B64CB0D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77AC-D03E-4A53-B7EB-396F5F92C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58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C3AF-41A3-4EEA-8220-D9D17B64CB0D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77AC-D03E-4A53-B7EB-396F5F92C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957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C3AF-41A3-4EEA-8220-D9D17B64CB0D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77AC-D03E-4A53-B7EB-396F5F92C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10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A8C3AF-41A3-4EEA-8220-D9D17B64CB0D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4577AC-D03E-4A53-B7EB-396F5F92C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19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nl/simulation/legacy/geometric-optics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nl/simulation/legacy/geometric-optic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F10AC-D7C6-4567-996D-03273A0167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Licht en geluid	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B659B8-36D2-45B2-B268-CCD7905E31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 4</a:t>
            </a:r>
          </a:p>
        </p:txBody>
      </p:sp>
    </p:spTree>
    <p:extLst>
      <p:ext uri="{BB962C8B-B14F-4D97-AF65-F5344CB8AC3E}">
        <p14:creationId xmlns:p14="http://schemas.microsoft.com/office/powerpoint/2010/main" val="3397457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218" y="548680"/>
            <a:ext cx="49720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87" y="3429000"/>
            <a:ext cx="5065713" cy="30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6003" y="908720"/>
            <a:ext cx="146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nl-NL" dirty="0">
                <a:solidFill>
                  <a:prstClr val="black"/>
                </a:solidFill>
              </a:rPr>
              <a:t>Bolle lens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7569" y="3787315"/>
            <a:ext cx="1482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nl-NL" dirty="0">
                <a:solidFill>
                  <a:prstClr val="black"/>
                </a:solidFill>
              </a:rPr>
              <a:t>Holle lens</a:t>
            </a:r>
          </a:p>
        </p:txBody>
      </p:sp>
    </p:spTree>
    <p:extLst>
      <p:ext uri="{BB962C8B-B14F-4D97-AF65-F5344CB8AC3E}">
        <p14:creationId xmlns:p14="http://schemas.microsoft.com/office/powerpoint/2010/main" val="2926478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Beelden construeren</a:t>
            </a:r>
          </a:p>
        </p:txBody>
      </p:sp>
    </p:spTree>
    <p:extLst>
      <p:ext uri="{BB962C8B-B14F-4D97-AF65-F5344CB8AC3E}">
        <p14:creationId xmlns:p14="http://schemas.microsoft.com/office/powerpoint/2010/main" val="821322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2562225" y="4293096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5762625" y="3150096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10225" y="2769096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1600" b="1">
                <a:latin typeface="Arial" charset="0"/>
              </a:rPr>
              <a:t>+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8524876" y="3521571"/>
            <a:ext cx="1400175" cy="533400"/>
          </a:xfrm>
          <a:prstGeom prst="wedgeRoundRectCallout">
            <a:avLst>
              <a:gd name="adj1" fmla="val -44444"/>
              <a:gd name="adj2" fmla="val 8779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pPr algn="ctr"/>
            <a:r>
              <a:rPr lang="nl-NL" altLang="nl-NL" sz="1200">
                <a:latin typeface="Arial" charset="0"/>
              </a:rPr>
              <a:t>hoofdas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762626" y="2149971"/>
            <a:ext cx="1400175" cy="533400"/>
          </a:xfrm>
          <a:prstGeom prst="wedgeRoundRectCallout">
            <a:avLst>
              <a:gd name="adj1" fmla="val -44444"/>
              <a:gd name="adj2" fmla="val 8779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pPr algn="ctr"/>
            <a:r>
              <a:rPr lang="nl-NL" altLang="nl-NL" sz="1200">
                <a:latin typeface="Arial" charset="0"/>
              </a:rPr>
              <a:t>positieve lens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029076" y="3416796"/>
            <a:ext cx="1400175" cy="533400"/>
          </a:xfrm>
          <a:prstGeom prst="wedgeRoundRectCallout">
            <a:avLst>
              <a:gd name="adj1" fmla="val 74602"/>
              <a:gd name="adj2" fmla="val 11279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pPr algn="ctr"/>
            <a:r>
              <a:rPr lang="nl-NL" altLang="nl-NL" sz="1200">
                <a:latin typeface="Arial" charset="0"/>
              </a:rPr>
              <a:t>optisch middelpunt</a:t>
            </a:r>
          </a:p>
        </p:txBody>
      </p:sp>
    </p:spTree>
    <p:extLst>
      <p:ext uri="{BB962C8B-B14F-4D97-AF65-F5344CB8AC3E}">
        <p14:creationId xmlns:p14="http://schemas.microsoft.com/office/powerpoint/2010/main" val="3591174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2895600" y="3429000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6096000" y="22860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943600" y="1905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1600" b="1">
                <a:latin typeface="Arial" charset="0"/>
              </a:rPr>
              <a:t>+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4191000" y="25146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2447926" y="1895475"/>
            <a:ext cx="1400175" cy="533400"/>
          </a:xfrm>
          <a:prstGeom prst="wedgeRoundRectCallout">
            <a:avLst>
              <a:gd name="adj1" fmla="val 74602"/>
              <a:gd name="adj2" fmla="val 11279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pPr algn="ctr"/>
            <a:r>
              <a:rPr lang="nl-NL" altLang="nl-NL" sz="1200" dirty="0">
                <a:latin typeface="Arial" charset="0"/>
              </a:rPr>
              <a:t>Voorwerp </a:t>
            </a:r>
            <a:r>
              <a:rPr lang="nl-NL" altLang="nl-NL" sz="1200" b="1" dirty="0">
                <a:latin typeface="Arial" charset="0"/>
              </a:rPr>
              <a:t>AB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sz="3200"/>
              <a:t>Beelden construeren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546465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2895600" y="3429000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6096000" y="22860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943600" y="1905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1600" b="1">
                <a:latin typeface="Arial" charset="0"/>
              </a:rPr>
              <a:t>+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4191000" y="25146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4876800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4953000" y="3429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31" name="Oval 11"/>
          <p:cNvSpPr>
            <a:spLocks noChangeAspect="1" noChangeArrowheads="1"/>
          </p:cNvSpPr>
          <p:nvPr/>
        </p:nvSpPr>
        <p:spPr bwMode="auto">
          <a:xfrm>
            <a:off x="4876801" y="3371851"/>
            <a:ext cx="111125" cy="1111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33" name="Oval 13"/>
          <p:cNvSpPr>
            <a:spLocks noChangeAspect="1" noChangeArrowheads="1"/>
          </p:cNvSpPr>
          <p:nvPr/>
        </p:nvSpPr>
        <p:spPr bwMode="auto">
          <a:xfrm>
            <a:off x="7162801" y="3371851"/>
            <a:ext cx="111125" cy="1111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781550" y="3419475"/>
            <a:ext cx="342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1600">
                <a:latin typeface="Arial" charset="0"/>
              </a:rPr>
              <a:t>F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7067550" y="3429000"/>
            <a:ext cx="342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1600">
                <a:latin typeface="Arial" charset="0"/>
              </a:rPr>
              <a:t>F</a:t>
            </a: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4972050" y="4762500"/>
            <a:ext cx="1123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5410200" y="470535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1600">
                <a:latin typeface="Arial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038669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895600" y="3429000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6096000" y="22860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943600" y="1905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1600" b="1">
                <a:latin typeface="Arial" charset="0"/>
              </a:rPr>
              <a:t>+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4191000" y="25146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4876800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4953000" y="3429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6872" name="Oval 8"/>
          <p:cNvSpPr>
            <a:spLocks noChangeAspect="1" noChangeArrowheads="1"/>
          </p:cNvSpPr>
          <p:nvPr/>
        </p:nvSpPr>
        <p:spPr bwMode="auto">
          <a:xfrm>
            <a:off x="4876801" y="3371851"/>
            <a:ext cx="111125" cy="1111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6873" name="Oval 9"/>
          <p:cNvSpPr>
            <a:spLocks noChangeAspect="1" noChangeArrowheads="1"/>
          </p:cNvSpPr>
          <p:nvPr/>
        </p:nvSpPr>
        <p:spPr bwMode="auto">
          <a:xfrm>
            <a:off x="7162801" y="3371851"/>
            <a:ext cx="111125" cy="1111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4781550" y="3419475"/>
            <a:ext cx="342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1600">
                <a:latin typeface="Arial" charset="0"/>
              </a:rPr>
              <a:t>F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7067550" y="3429000"/>
            <a:ext cx="342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1600">
                <a:latin typeface="Arial" charset="0"/>
              </a:rPr>
              <a:t>F</a:t>
            </a: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3371851" y="3886200"/>
            <a:ext cx="1400175" cy="533400"/>
          </a:xfrm>
          <a:prstGeom prst="wedgeRoundRectCallout">
            <a:avLst>
              <a:gd name="adj1" fmla="val 61676"/>
              <a:gd name="adj2" fmla="val -13184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pPr algn="ctr"/>
            <a:r>
              <a:rPr lang="nl-NL" altLang="nl-NL" sz="1200">
                <a:latin typeface="Arial" charset="0"/>
              </a:rPr>
              <a:t>brandpunt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4972050" y="4762500"/>
            <a:ext cx="1123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5410200" y="470535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1600">
                <a:latin typeface="Arial" charset="0"/>
              </a:rPr>
              <a:t>f</a:t>
            </a:r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6372226" y="5076825"/>
            <a:ext cx="1400175" cy="533400"/>
          </a:xfrm>
          <a:prstGeom prst="wedgeRoundRectCallout">
            <a:avLst>
              <a:gd name="adj1" fmla="val -100907"/>
              <a:gd name="adj2" fmla="val -10863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pPr algn="ctr"/>
            <a:r>
              <a:rPr lang="nl-NL" altLang="nl-NL" sz="1200">
                <a:latin typeface="Arial" charset="0"/>
              </a:rPr>
              <a:t>brandpuntsafstand</a:t>
            </a:r>
          </a:p>
        </p:txBody>
      </p:sp>
    </p:spTree>
    <p:extLst>
      <p:ext uri="{BB962C8B-B14F-4D97-AF65-F5344CB8AC3E}">
        <p14:creationId xmlns:p14="http://schemas.microsoft.com/office/powerpoint/2010/main" val="1347502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2895600" y="3429000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096000" y="22860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943600" y="1905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1600" b="1">
                <a:latin typeface="Arial" charset="0"/>
              </a:rPr>
              <a:t>+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4191000" y="25146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4876800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953000" y="3429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152" name="Oval 8"/>
          <p:cNvSpPr>
            <a:spLocks noChangeAspect="1" noChangeArrowheads="1"/>
          </p:cNvSpPr>
          <p:nvPr/>
        </p:nvSpPr>
        <p:spPr bwMode="auto">
          <a:xfrm>
            <a:off x="4876801" y="3371851"/>
            <a:ext cx="111125" cy="1111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153" name="Oval 9"/>
          <p:cNvSpPr>
            <a:spLocks noChangeAspect="1" noChangeArrowheads="1"/>
          </p:cNvSpPr>
          <p:nvPr/>
        </p:nvSpPr>
        <p:spPr bwMode="auto">
          <a:xfrm>
            <a:off x="7162801" y="3371851"/>
            <a:ext cx="111125" cy="1111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191000" y="2514600"/>
            <a:ext cx="5105400" cy="245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632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/>
          <p:cNvSpPr>
            <a:spLocks noChangeShapeType="1"/>
          </p:cNvSpPr>
          <p:nvPr/>
        </p:nvSpPr>
        <p:spPr bwMode="auto">
          <a:xfrm>
            <a:off x="2895600" y="3429000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6096000" y="22860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943600" y="1905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1600" b="1">
                <a:latin typeface="Arial" charset="0"/>
              </a:rPr>
              <a:t>+</a:t>
            </a: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V="1">
            <a:off x="4191000" y="25146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4876800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4953000" y="3429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7896" name="Oval 8"/>
          <p:cNvSpPr>
            <a:spLocks noChangeAspect="1" noChangeArrowheads="1"/>
          </p:cNvSpPr>
          <p:nvPr/>
        </p:nvSpPr>
        <p:spPr bwMode="auto">
          <a:xfrm>
            <a:off x="4876801" y="3371851"/>
            <a:ext cx="111125" cy="1111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7897" name="Oval 9"/>
          <p:cNvSpPr>
            <a:spLocks noChangeAspect="1" noChangeArrowheads="1"/>
          </p:cNvSpPr>
          <p:nvPr/>
        </p:nvSpPr>
        <p:spPr bwMode="auto">
          <a:xfrm>
            <a:off x="7162801" y="3371851"/>
            <a:ext cx="111125" cy="1111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4191000" y="2514600"/>
            <a:ext cx="5105400" cy="245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3400426" y="1666875"/>
            <a:ext cx="1400175" cy="533400"/>
          </a:xfrm>
          <a:prstGeom prst="wedgeRoundRectCallout">
            <a:avLst>
              <a:gd name="adj1" fmla="val 65079"/>
              <a:gd name="adj2" fmla="val 18065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pPr algn="ctr"/>
            <a:r>
              <a:rPr lang="nl-NL" altLang="nl-NL" sz="1200">
                <a:latin typeface="Arial" charset="0"/>
              </a:rPr>
              <a:t>1e constructiestraal</a:t>
            </a:r>
          </a:p>
        </p:txBody>
      </p:sp>
    </p:spTree>
    <p:extLst>
      <p:ext uri="{BB962C8B-B14F-4D97-AF65-F5344CB8AC3E}">
        <p14:creationId xmlns:p14="http://schemas.microsoft.com/office/powerpoint/2010/main" val="1563118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2895600" y="3429000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6096000" y="22860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943600" y="1905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1600" b="1">
                <a:latin typeface="Arial" charset="0"/>
              </a:rPr>
              <a:t>+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4191000" y="25146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4876800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4953000" y="3429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76" name="Oval 8"/>
          <p:cNvSpPr>
            <a:spLocks noChangeAspect="1" noChangeArrowheads="1"/>
          </p:cNvSpPr>
          <p:nvPr/>
        </p:nvSpPr>
        <p:spPr bwMode="auto">
          <a:xfrm>
            <a:off x="4876801" y="3371851"/>
            <a:ext cx="111125" cy="1111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77" name="Oval 9"/>
          <p:cNvSpPr>
            <a:spLocks noChangeAspect="1" noChangeArrowheads="1"/>
          </p:cNvSpPr>
          <p:nvPr/>
        </p:nvSpPr>
        <p:spPr bwMode="auto">
          <a:xfrm>
            <a:off x="7162801" y="3371851"/>
            <a:ext cx="111125" cy="1111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4191000" y="2514600"/>
            <a:ext cx="5105400" cy="245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4191000" y="2514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6096000" y="2517775"/>
            <a:ext cx="302895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024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2"/>
          <p:cNvSpPr>
            <a:spLocks noChangeShapeType="1"/>
          </p:cNvSpPr>
          <p:nvPr/>
        </p:nvSpPr>
        <p:spPr bwMode="auto">
          <a:xfrm>
            <a:off x="2895600" y="3429000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6096000" y="22860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943600" y="1905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1600" b="1">
                <a:latin typeface="Arial" charset="0"/>
              </a:rPr>
              <a:t>+</a:t>
            </a: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4191000" y="25146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4876800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4953000" y="3429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8920" name="Oval 8"/>
          <p:cNvSpPr>
            <a:spLocks noChangeAspect="1" noChangeArrowheads="1"/>
          </p:cNvSpPr>
          <p:nvPr/>
        </p:nvSpPr>
        <p:spPr bwMode="auto">
          <a:xfrm>
            <a:off x="4876801" y="3371851"/>
            <a:ext cx="111125" cy="1111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8921" name="Oval 9"/>
          <p:cNvSpPr>
            <a:spLocks noChangeAspect="1" noChangeArrowheads="1"/>
          </p:cNvSpPr>
          <p:nvPr/>
        </p:nvSpPr>
        <p:spPr bwMode="auto">
          <a:xfrm>
            <a:off x="7162801" y="3371851"/>
            <a:ext cx="111125" cy="1111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4191000" y="2514600"/>
            <a:ext cx="5105400" cy="245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4191000" y="2514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6096000" y="2517775"/>
            <a:ext cx="302895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3400426" y="1666875"/>
            <a:ext cx="1400175" cy="533400"/>
          </a:xfrm>
          <a:prstGeom prst="wedgeRoundRectCallout">
            <a:avLst>
              <a:gd name="adj1" fmla="val 75963"/>
              <a:gd name="adj2" fmla="val 10922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pPr algn="ctr"/>
            <a:r>
              <a:rPr lang="nl-NL" altLang="nl-NL" sz="1200">
                <a:latin typeface="Arial" charset="0"/>
              </a:rPr>
              <a:t>2e constructiestraal</a:t>
            </a:r>
          </a:p>
        </p:txBody>
      </p:sp>
    </p:spTree>
    <p:extLst>
      <p:ext uri="{BB962C8B-B14F-4D97-AF65-F5344CB8AC3E}">
        <p14:creationId xmlns:p14="http://schemas.microsoft.com/office/powerpoint/2010/main" val="414840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6A7AA-8437-42D6-ADA2-6C8B457C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638" y="5276461"/>
            <a:ext cx="10018713" cy="1752599"/>
          </a:xfrm>
        </p:spPr>
        <p:txBody>
          <a:bodyPr/>
          <a:lstStyle/>
          <a:p>
            <a:r>
              <a:rPr lang="nl-NL" dirty="0"/>
              <a:t>Vorige week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B739A64-03D7-4289-9962-3DF9D596847C}"/>
              </a:ext>
            </a:extLst>
          </p:cNvPr>
          <p:cNvSpPr txBox="1"/>
          <p:nvPr/>
        </p:nvSpPr>
        <p:spPr>
          <a:xfrm>
            <a:off x="2062064" y="948690"/>
            <a:ext cx="60462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Breking</a:t>
            </a:r>
          </a:p>
          <a:p>
            <a:r>
              <a:rPr lang="nl-NL" sz="3600" dirty="0"/>
              <a:t>Breking per kleur</a:t>
            </a:r>
          </a:p>
          <a:p>
            <a:endParaRPr lang="nl-NL" sz="3600" dirty="0"/>
          </a:p>
          <a:p>
            <a:endParaRPr lang="nl-NL" sz="36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5479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2895600" y="3429000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6096000" y="22860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943600" y="1905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1600" b="1">
                <a:latin typeface="Arial" charset="0"/>
              </a:rPr>
              <a:t>+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4191000" y="25146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4876800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4953000" y="3429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200" name="Oval 8"/>
          <p:cNvSpPr>
            <a:spLocks noChangeAspect="1" noChangeArrowheads="1"/>
          </p:cNvSpPr>
          <p:nvPr/>
        </p:nvSpPr>
        <p:spPr bwMode="auto">
          <a:xfrm>
            <a:off x="4876801" y="3371851"/>
            <a:ext cx="111125" cy="1111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201" name="Oval 9"/>
          <p:cNvSpPr>
            <a:spLocks noChangeAspect="1" noChangeArrowheads="1"/>
          </p:cNvSpPr>
          <p:nvPr/>
        </p:nvSpPr>
        <p:spPr bwMode="auto">
          <a:xfrm>
            <a:off x="7162801" y="3371851"/>
            <a:ext cx="111125" cy="1111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4191000" y="2514600"/>
            <a:ext cx="5105400" cy="245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4191000" y="2514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6096000" y="2517775"/>
            <a:ext cx="302895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V="1">
            <a:off x="8915400" y="3429000"/>
            <a:ext cx="0" cy="135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8860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2"/>
          <p:cNvSpPr>
            <a:spLocks noChangeShapeType="1"/>
          </p:cNvSpPr>
          <p:nvPr/>
        </p:nvSpPr>
        <p:spPr bwMode="auto">
          <a:xfrm>
            <a:off x="2895600" y="3429000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6096000" y="22860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943600" y="1905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1600" b="1">
                <a:latin typeface="Arial" charset="0"/>
              </a:rPr>
              <a:t>+</a:t>
            </a: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V="1">
            <a:off x="4191000" y="25146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4876800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4953000" y="3429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9944" name="Oval 8"/>
          <p:cNvSpPr>
            <a:spLocks noChangeAspect="1" noChangeArrowheads="1"/>
          </p:cNvSpPr>
          <p:nvPr/>
        </p:nvSpPr>
        <p:spPr bwMode="auto">
          <a:xfrm>
            <a:off x="4876801" y="3371851"/>
            <a:ext cx="111125" cy="1111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9945" name="Oval 9"/>
          <p:cNvSpPr>
            <a:spLocks noChangeAspect="1" noChangeArrowheads="1"/>
          </p:cNvSpPr>
          <p:nvPr/>
        </p:nvSpPr>
        <p:spPr bwMode="auto">
          <a:xfrm>
            <a:off x="7162801" y="3371851"/>
            <a:ext cx="111125" cy="1111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4191000" y="2514600"/>
            <a:ext cx="5105400" cy="245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4191000" y="2514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6096000" y="2517775"/>
            <a:ext cx="302895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flipV="1">
            <a:off x="8915400" y="3429000"/>
            <a:ext cx="0" cy="135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9950" name="AutoShape 14"/>
          <p:cNvSpPr>
            <a:spLocks noChangeArrowheads="1"/>
          </p:cNvSpPr>
          <p:nvPr/>
        </p:nvSpPr>
        <p:spPr bwMode="auto">
          <a:xfrm>
            <a:off x="9124951" y="3581400"/>
            <a:ext cx="1400175" cy="533400"/>
          </a:xfrm>
          <a:prstGeom prst="wedgeRoundRectCallout">
            <a:avLst>
              <a:gd name="adj1" fmla="val -64171"/>
              <a:gd name="adj2" fmla="val 9137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pPr algn="ctr"/>
            <a:r>
              <a:rPr lang="nl-NL" altLang="nl-NL" sz="1200" dirty="0">
                <a:latin typeface="Arial" charset="0"/>
              </a:rPr>
              <a:t>Beeld </a:t>
            </a:r>
            <a:r>
              <a:rPr lang="nl-NL" altLang="nl-NL" sz="1200" b="1" dirty="0">
                <a:latin typeface="Arial" charset="0"/>
              </a:rPr>
              <a:t>A*B*</a:t>
            </a:r>
          </a:p>
        </p:txBody>
      </p:sp>
    </p:spTree>
    <p:extLst>
      <p:ext uri="{BB962C8B-B14F-4D97-AF65-F5344CB8AC3E}">
        <p14:creationId xmlns:p14="http://schemas.microsoft.com/office/powerpoint/2010/main" val="3025442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2895600" y="3429000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6096000" y="22860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943600" y="1905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1600" b="1">
                <a:latin typeface="Arial" charset="0"/>
              </a:rPr>
              <a:t>+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4191000" y="25146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4876800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4953000" y="3429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224" name="Oval 8"/>
          <p:cNvSpPr>
            <a:spLocks noChangeAspect="1" noChangeArrowheads="1"/>
          </p:cNvSpPr>
          <p:nvPr/>
        </p:nvSpPr>
        <p:spPr bwMode="auto">
          <a:xfrm>
            <a:off x="4876801" y="3371851"/>
            <a:ext cx="111125" cy="1111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225" name="Oval 9"/>
          <p:cNvSpPr>
            <a:spLocks noChangeAspect="1" noChangeArrowheads="1"/>
          </p:cNvSpPr>
          <p:nvPr/>
        </p:nvSpPr>
        <p:spPr bwMode="auto">
          <a:xfrm>
            <a:off x="7162801" y="3371851"/>
            <a:ext cx="111125" cy="1111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4191000" y="2514600"/>
            <a:ext cx="5105400" cy="245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4191000" y="2514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6096000" y="2517775"/>
            <a:ext cx="302895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6096000" y="4784726"/>
            <a:ext cx="319405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4197350" y="2514600"/>
            <a:ext cx="1898650" cy="227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V="1">
            <a:off x="8905875" y="3429000"/>
            <a:ext cx="0" cy="135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453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2895600" y="3429000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6096000" y="22860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943600" y="1905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1600" b="1">
                <a:latin typeface="Arial" charset="0"/>
              </a:rPr>
              <a:t>+</a:t>
            </a: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4191000" y="25146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4876800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4953000" y="3429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68" name="Oval 8"/>
          <p:cNvSpPr>
            <a:spLocks noChangeAspect="1" noChangeArrowheads="1"/>
          </p:cNvSpPr>
          <p:nvPr/>
        </p:nvSpPr>
        <p:spPr bwMode="auto">
          <a:xfrm>
            <a:off x="4876801" y="3371851"/>
            <a:ext cx="111125" cy="1111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69" name="Oval 9"/>
          <p:cNvSpPr>
            <a:spLocks noChangeAspect="1" noChangeArrowheads="1"/>
          </p:cNvSpPr>
          <p:nvPr/>
        </p:nvSpPr>
        <p:spPr bwMode="auto">
          <a:xfrm>
            <a:off x="7162801" y="3371851"/>
            <a:ext cx="111125" cy="1111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4191000" y="2514600"/>
            <a:ext cx="5105400" cy="245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4191000" y="2514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6096000" y="2517775"/>
            <a:ext cx="302895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H="1">
            <a:off x="6096000" y="4784726"/>
            <a:ext cx="319405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4197350" y="2514600"/>
            <a:ext cx="1898650" cy="227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V="1">
            <a:off x="8905875" y="3429000"/>
            <a:ext cx="0" cy="135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76" name="AutoShape 16"/>
          <p:cNvSpPr>
            <a:spLocks noChangeArrowheads="1"/>
          </p:cNvSpPr>
          <p:nvPr/>
        </p:nvSpPr>
        <p:spPr bwMode="auto">
          <a:xfrm>
            <a:off x="3981451" y="4543425"/>
            <a:ext cx="1400175" cy="533400"/>
          </a:xfrm>
          <a:prstGeom prst="wedgeRoundRectCallout">
            <a:avLst>
              <a:gd name="adj1" fmla="val 69843"/>
              <a:gd name="adj2" fmla="val -9970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pPr algn="ctr"/>
            <a:r>
              <a:rPr lang="nl-NL" altLang="nl-NL" sz="1200" dirty="0">
                <a:latin typeface="Arial" charset="0"/>
              </a:rPr>
              <a:t>3e constructiestraal</a:t>
            </a:r>
          </a:p>
          <a:p>
            <a:pPr algn="ctr"/>
            <a:r>
              <a:rPr lang="nl-NL" altLang="nl-NL" sz="1200" dirty="0">
                <a:latin typeface="Arial" charset="0"/>
              </a:rPr>
              <a:t>(controle)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79576" y="5443883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https://phet.colorado.edu/nl/simulation/legacy/geometric-optics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6028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Construeren van een beeld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988841"/>
            <a:ext cx="4437282" cy="266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844825"/>
            <a:ext cx="5112568" cy="334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1862196"/>
            <a:ext cx="495696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20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70C17-163D-466F-9EDC-997593D53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D306D0AE-F8E3-42B0-BCBE-00E19B5E3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3" y="2667000"/>
            <a:ext cx="10018712" cy="312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https://phet.colorado.edu/nl/simulation/legacy/geometric-optics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8585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699" y="114968"/>
            <a:ext cx="10018713" cy="1752599"/>
          </a:xfrm>
        </p:spPr>
        <p:txBody>
          <a:bodyPr>
            <a:normAutofit/>
          </a:bodyPr>
          <a:lstStyle/>
          <a:p>
            <a:r>
              <a:rPr lang="nl-NL" sz="3200" dirty="0"/>
              <a:t>Samenvatting en oefening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91544" y="1340769"/>
            <a:ext cx="8229600" cy="4525963"/>
          </a:xfrm>
          <a:ln w="12700">
            <a:noFill/>
          </a:ln>
        </p:spPr>
        <p:txBody>
          <a:bodyPr/>
          <a:lstStyle/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72"/>
          <a:stretch/>
        </p:blipFill>
        <p:spPr bwMode="auto">
          <a:xfrm>
            <a:off x="1847528" y="1340768"/>
            <a:ext cx="4752528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663876" y="3356993"/>
            <a:ext cx="37840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</a:t>
            </a:r>
            <a:r>
              <a:rPr lang="nl-NL" i="1" dirty="0"/>
              <a:t>door het snijpunt van de lens met de as</a:t>
            </a:r>
          </a:p>
          <a:p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</a:t>
            </a:r>
            <a:r>
              <a:rPr lang="nl-NL" i="1" dirty="0"/>
              <a:t>parallel tot de lens, hierna door het brandpunt (F)</a:t>
            </a:r>
          </a:p>
          <a:p>
            <a:r>
              <a:rPr lang="nl-NL" dirty="0"/>
              <a:t>3</a:t>
            </a:r>
            <a:r>
              <a:rPr lang="nl-NL" baseline="30000" dirty="0"/>
              <a:t>e</a:t>
            </a:r>
            <a:r>
              <a:rPr lang="nl-NL" dirty="0"/>
              <a:t> </a:t>
            </a:r>
            <a:r>
              <a:rPr lang="nl-NL" i="1" dirty="0"/>
              <a:t>eerst door het brandpunt (F), hierna parallel aan de as</a:t>
            </a:r>
          </a:p>
          <a:p>
            <a:endParaRPr lang="nl-NL" i="1" dirty="0"/>
          </a:p>
          <a:p>
            <a:r>
              <a:rPr lang="nl-NL" dirty="0"/>
              <a:t>Waar de lijnen bij elkaar komen teken je het beeld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849" y="3184602"/>
            <a:ext cx="5107701" cy="31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68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1D8147-AE88-435F-8986-8583B4841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639" y="-282111"/>
            <a:ext cx="10018713" cy="1752599"/>
          </a:xfrm>
        </p:spPr>
        <p:txBody>
          <a:bodyPr/>
          <a:lstStyle/>
          <a:p>
            <a:r>
              <a:rPr lang="nl-NL" dirty="0"/>
              <a:t>Brandpunt berekenen</a:t>
            </a:r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8077AB40-124F-4550-BC02-10489B8C6D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22" y="2956388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BE2896F8-DD1C-4C0D-8258-C55A35DF1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5122" y="1813388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5CE824B3-A834-4A0F-858A-C88BDEF3D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722" y="1432388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1600" b="1">
                <a:latin typeface="Arial" charset="0"/>
              </a:rPr>
              <a:t>+</a:t>
            </a: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7AE1556F-34C8-480D-AA43-3376A59761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80122" y="2041988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C4217221-BDB6-4CE7-BC66-AF2EDD5AD6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5922" y="29563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FC7A05B2-C4D4-4B3E-ABA5-F6F9FB8C59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2122" y="2956388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948D7AEF-3ADB-499A-9F82-633FF30B38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65923" y="2899239"/>
            <a:ext cx="111125" cy="1111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6C87F398-08E3-4028-B7E9-1232048D6E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1923" y="2899239"/>
            <a:ext cx="111125" cy="1111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4FBF3FD3-7CE8-48ED-B577-B5487830C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0122" y="2041988"/>
            <a:ext cx="5105400" cy="245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4BF0C88F-27E7-4A4B-B7BE-02A520367D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0122" y="20419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F06B919D-05DD-4851-A752-4114CFFA1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5122" y="2045163"/>
            <a:ext cx="302895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FEC3FCBA-8BD0-4D5E-B171-4B35C65C65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85122" y="4312114"/>
            <a:ext cx="319405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6CF126A2-2575-429A-A3AB-2CB7D6A274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6472" y="2041988"/>
            <a:ext cx="1898650" cy="227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421F868A-CFCE-4D99-A378-A218F2B6CE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94997" y="2956388"/>
            <a:ext cx="0" cy="135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514757A1-06D9-4A44-BB25-2A0529A284D8}"/>
              </a:ext>
            </a:extLst>
          </p:cNvPr>
          <p:cNvCxnSpPr/>
          <p:nvPr/>
        </p:nvCxnSpPr>
        <p:spPr>
          <a:xfrm>
            <a:off x="1480122" y="4099388"/>
            <a:ext cx="190500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3239FA61-6DA9-4FEF-B4DA-7904F36B2EB5}"/>
              </a:ext>
            </a:extLst>
          </p:cNvPr>
          <p:cNvSpPr txBox="1"/>
          <p:nvPr/>
        </p:nvSpPr>
        <p:spPr>
          <a:xfrm>
            <a:off x="2172344" y="4217368"/>
            <a:ext cx="113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</a:t>
            </a:r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ADBDB707-83C4-4286-96BE-4B2763624B8B}"/>
              </a:ext>
            </a:extLst>
          </p:cNvPr>
          <p:cNvCxnSpPr>
            <a:cxnSpLocks/>
          </p:cNvCxnSpPr>
          <p:nvPr/>
        </p:nvCxnSpPr>
        <p:spPr>
          <a:xfrm>
            <a:off x="3385122" y="4099388"/>
            <a:ext cx="2809875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3AE5FD87-9E5E-4754-BB91-3711B3327B4A}"/>
              </a:ext>
            </a:extLst>
          </p:cNvPr>
          <p:cNvSpPr txBox="1"/>
          <p:nvPr/>
        </p:nvSpPr>
        <p:spPr>
          <a:xfrm>
            <a:off x="3896475" y="4258356"/>
            <a:ext cx="113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0699F739-0A51-4F7F-88EE-125742F3F940}"/>
                  </a:ext>
                </a:extLst>
              </p:cNvPr>
              <p:cNvSpPr txBox="1"/>
              <p:nvPr/>
            </p:nvSpPr>
            <p:spPr>
              <a:xfrm>
                <a:off x="5283772" y="1276335"/>
                <a:ext cx="7428216" cy="2741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nl-NL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nl-NL" dirty="0"/>
              </a:p>
              <a:p>
                <a:endParaRPr lang="nl-NL" dirty="0"/>
              </a:p>
              <a:p>
                <a:endParaRPr lang="nl-NL" dirty="0"/>
              </a:p>
              <a:p>
                <a:pPr algn="ctr"/>
                <a:r>
                  <a:rPr lang="nl-NL" dirty="0"/>
                  <a:t>v = afstand van voorwerp tot lens</a:t>
                </a:r>
              </a:p>
              <a:p>
                <a:pPr algn="ctr"/>
                <a:r>
                  <a:rPr lang="nl-NL" dirty="0"/>
                  <a:t>b = afstand van beeld tot lens</a:t>
                </a:r>
              </a:p>
              <a:p>
                <a:pPr algn="ctr"/>
                <a:r>
                  <a:rPr lang="nl-NL" dirty="0"/>
                  <a:t>f = afstand van brandpunt tot lens</a:t>
                </a:r>
              </a:p>
            </p:txBody>
          </p:sp>
        </mc:Choice>
        <mc:Fallback xmlns="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0699F739-0A51-4F7F-88EE-125742F3F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772" y="1276335"/>
                <a:ext cx="7428216" cy="2741776"/>
              </a:xfrm>
              <a:prstGeom prst="rect">
                <a:avLst/>
              </a:prstGeom>
              <a:blipFill>
                <a:blip r:embed="rId2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7EC9A499-3666-47F5-B49A-95C91CB03D09}"/>
                  </a:ext>
                </a:extLst>
              </p14:cNvPr>
              <p14:cNvContentPartPr/>
              <p14:nvPr/>
            </p14:nvContentPartPr>
            <p14:xfrm>
              <a:off x="2425680" y="2209680"/>
              <a:ext cx="7334640" cy="3956400"/>
            </p14:xfrm>
          </p:contentPart>
        </mc:Choice>
        <mc:Fallback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7EC9A499-3666-47F5-B49A-95C91CB03D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6320" y="2200320"/>
                <a:ext cx="7353360" cy="397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6752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71EE5-6D0D-4C87-9654-BA3B87A0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09EE37-289E-439B-9489-42C45735C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324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C1349-A699-41DB-BB92-D11404027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Lessen licht en geluid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B46549-14BC-4CED-8AC0-635949142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978250"/>
            <a:ext cx="10820400" cy="4303894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Les 1 – Introductie licht</a:t>
            </a:r>
          </a:p>
          <a:p>
            <a:r>
              <a:rPr lang="nl-NL" dirty="0"/>
              <a:t>Les 2 – Lichtstralen tekenen</a:t>
            </a:r>
          </a:p>
          <a:p>
            <a:r>
              <a:rPr lang="nl-NL" dirty="0"/>
              <a:t>Les 3 – Breking van licht</a:t>
            </a:r>
          </a:p>
          <a:p>
            <a:r>
              <a:rPr lang="nl-NL" dirty="0"/>
              <a:t>Les 4 – Brandpunt </a:t>
            </a:r>
          </a:p>
          <a:p>
            <a:r>
              <a:rPr lang="nl-NL" dirty="0"/>
              <a:t>Les 5</a:t>
            </a:r>
          </a:p>
          <a:p>
            <a:r>
              <a:rPr lang="nl-NL" dirty="0"/>
              <a:t>Les 6</a:t>
            </a:r>
          </a:p>
          <a:p>
            <a:r>
              <a:rPr lang="nl-NL" dirty="0"/>
              <a:t>Les 7</a:t>
            </a:r>
          </a:p>
          <a:p>
            <a:r>
              <a:rPr lang="nl-NL" dirty="0"/>
              <a:t>Les 8</a:t>
            </a:r>
          </a:p>
          <a:p>
            <a:r>
              <a:rPr lang="nl-NL" dirty="0"/>
              <a:t>Les 9</a:t>
            </a:r>
          </a:p>
          <a:p>
            <a:r>
              <a:rPr lang="nl-NL" dirty="0"/>
              <a:t>Toets</a:t>
            </a:r>
          </a:p>
        </p:txBody>
      </p:sp>
    </p:spTree>
    <p:extLst>
      <p:ext uri="{BB962C8B-B14F-4D97-AF65-F5344CB8AC3E}">
        <p14:creationId xmlns:p14="http://schemas.microsoft.com/office/powerpoint/2010/main" val="146130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907A3-8EEA-4F6B-A309-2D499C00C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Spectrum </a:t>
            </a:r>
          </a:p>
        </p:txBody>
      </p:sp>
      <p:pic>
        <p:nvPicPr>
          <p:cNvPr id="1026" name="Picture 2" descr="Afbeeldingsresultaat voor `spectrum">
            <a:extLst>
              <a:ext uri="{FF2B5EF4-FFF2-40B4-BE49-F238E27FC236}">
                <a16:creationId xmlns:a16="http://schemas.microsoft.com/office/drawing/2014/main" id="{25FE734C-F33A-4FA9-B8D3-208B8543B1E1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24" y="3129979"/>
            <a:ext cx="35718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`spectrum">
            <a:extLst>
              <a:ext uri="{FF2B5EF4-FFF2-40B4-BE49-F238E27FC236}">
                <a16:creationId xmlns:a16="http://schemas.microsoft.com/office/drawing/2014/main" id="{2D7A68C5-20AF-48AF-B1F2-A64CFAFD4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46" y="2739010"/>
            <a:ext cx="6813478" cy="35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0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04E11-A5C7-44FF-AA80-B45D5C1A2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511" y="79625"/>
            <a:ext cx="10018713" cy="1752599"/>
          </a:xfrm>
        </p:spPr>
        <p:txBody>
          <a:bodyPr/>
          <a:lstStyle/>
          <a:p>
            <a:r>
              <a:rPr lang="nl-NL" dirty="0"/>
              <a:t>Vraag Rick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3F71132-40EE-48E3-933B-D57808FC7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2353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9ED8CEF-DEC3-43A4-8479-E164000AEF5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66979">
            <a:off x="615877" y="1086071"/>
            <a:ext cx="3460750" cy="1733550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15AF3E6-BF2A-4B07-9610-A11B653C7F6F}"/>
              </a:ext>
            </a:extLst>
          </p:cNvPr>
          <p:cNvCxnSpPr>
            <a:cxnSpLocks/>
          </p:cNvCxnSpPr>
          <p:nvPr/>
        </p:nvCxnSpPr>
        <p:spPr>
          <a:xfrm flipH="1" flipV="1">
            <a:off x="389860" y="723014"/>
            <a:ext cx="2621906" cy="17153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9A9E4DFF-F116-4EC3-B54C-16469E745F86}"/>
              </a:ext>
            </a:extLst>
          </p:cNvPr>
          <p:cNvSpPr txBox="1"/>
          <p:nvPr/>
        </p:nvSpPr>
        <p:spPr>
          <a:xfrm>
            <a:off x="6606363" y="1729563"/>
            <a:ext cx="4720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nl-NL" dirty="0"/>
              <a:t>Bereken de hoek van inval en met de brekingsindex de hoek van uitval</a:t>
            </a:r>
          </a:p>
          <a:p>
            <a:pPr marL="342900" indent="-342900">
              <a:buAutoNum type="alphaUcParenR"/>
            </a:pPr>
            <a:r>
              <a:rPr lang="nl-NL" dirty="0"/>
              <a:t>Bereken de grenshoek</a:t>
            </a:r>
          </a:p>
        </p:txBody>
      </p:sp>
    </p:spTree>
    <p:extLst>
      <p:ext uri="{BB962C8B-B14F-4D97-AF65-F5344CB8AC3E}">
        <p14:creationId xmlns:p14="http://schemas.microsoft.com/office/powerpoint/2010/main" val="259227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dirty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2045312"/>
            <a:ext cx="8229600" cy="4525963"/>
          </a:xfrm>
        </p:spPr>
        <p:txBody>
          <a:bodyPr/>
          <a:lstStyle/>
          <a:p>
            <a:r>
              <a:rPr lang="nl-NL" dirty="0"/>
              <a:t>Lenzen</a:t>
            </a:r>
          </a:p>
          <a:p>
            <a:pPr lvl="1"/>
            <a:r>
              <a:rPr lang="nl-NL" dirty="0"/>
              <a:t>Breken het licht</a:t>
            </a:r>
          </a:p>
          <a:p>
            <a:pPr lvl="1"/>
            <a:endParaRPr lang="nl-NL" dirty="0"/>
          </a:p>
          <a:p>
            <a:pPr marL="393192" lvl="1" indent="0">
              <a:buNone/>
            </a:pPr>
            <a:r>
              <a:rPr lang="nl-NL" dirty="0"/>
              <a:t>	</a:t>
            </a:r>
            <a:r>
              <a:rPr lang="nl-NL" u="sng" dirty="0"/>
              <a:t>Toepassing:</a:t>
            </a:r>
          </a:p>
          <a:p>
            <a:pPr marL="393192" lvl="1" indent="0">
              <a:buNone/>
            </a:pPr>
            <a:r>
              <a:rPr lang="nl-NL" dirty="0"/>
              <a:t>	In je oog</a:t>
            </a:r>
          </a:p>
          <a:p>
            <a:pPr marL="393192" lvl="1" indent="0">
              <a:buNone/>
            </a:pPr>
            <a:r>
              <a:rPr lang="nl-NL" dirty="0"/>
              <a:t>	Camera</a:t>
            </a:r>
          </a:p>
          <a:p>
            <a:pPr marL="393192" lvl="1" indent="0">
              <a:buNone/>
            </a:pPr>
            <a:r>
              <a:rPr lang="nl-NL" dirty="0"/>
              <a:t>	Telefoon</a:t>
            </a:r>
          </a:p>
          <a:p>
            <a:pPr marL="393192" lvl="1" indent="0">
              <a:buNone/>
            </a:pPr>
            <a:r>
              <a:rPr lang="nl-NL" dirty="0"/>
              <a:t>	Verrekijkers</a:t>
            </a:r>
          </a:p>
          <a:p>
            <a:pPr marL="393192" lvl="1" indent="0">
              <a:buNone/>
            </a:pPr>
            <a:r>
              <a:rPr lang="nl-NL" dirty="0"/>
              <a:t>	</a:t>
            </a:r>
            <a:r>
              <a:rPr lang="nl-NL" dirty="0" err="1"/>
              <a:t>Beamers</a:t>
            </a:r>
            <a:endParaRPr lang="nl-NL" dirty="0"/>
          </a:p>
          <a:p>
            <a:endParaRPr lang="nl-NL" dirty="0"/>
          </a:p>
          <a:p>
            <a:pPr marL="109728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5168373"/>
            <a:ext cx="4464483" cy="183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1" y="3688990"/>
            <a:ext cx="1931095" cy="144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sz="3200" dirty="0"/>
              <a:t>Lenzen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1554501"/>
            <a:ext cx="3656124" cy="174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68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9" name="Group 9"/>
          <p:cNvGrpSpPr>
            <a:grpSpLocks/>
          </p:cNvGrpSpPr>
          <p:nvPr/>
        </p:nvGrpSpPr>
        <p:grpSpPr bwMode="auto">
          <a:xfrm>
            <a:off x="9301244" y="1037673"/>
            <a:ext cx="1727200" cy="2157413"/>
            <a:chOff x="1356" y="810"/>
            <a:chExt cx="1439" cy="1793"/>
          </a:xfrm>
        </p:grpSpPr>
        <p:sp>
          <p:nvSpPr>
            <p:cNvPr id="25604" name="Arc 4"/>
            <p:cNvSpPr>
              <a:spLocks/>
            </p:cNvSpPr>
            <p:nvPr/>
          </p:nvSpPr>
          <p:spPr bwMode="auto">
            <a:xfrm rot="17386710" flipH="1">
              <a:off x="988" y="1178"/>
              <a:ext cx="1677" cy="941"/>
            </a:xfrm>
            <a:custGeom>
              <a:avLst/>
              <a:gdLst>
                <a:gd name="G0" fmla="+- 16473 0 0"/>
                <a:gd name="G1" fmla="+- 21600 0 0"/>
                <a:gd name="G2" fmla="+- 21600 0 0"/>
                <a:gd name="T0" fmla="*/ 0 w 38073"/>
                <a:gd name="T1" fmla="*/ 7628 h 21600"/>
                <a:gd name="T2" fmla="*/ 38073 w 38073"/>
                <a:gd name="T3" fmla="*/ 21600 h 21600"/>
                <a:gd name="T4" fmla="*/ 16473 w 3807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073" h="21600" fill="none" extrusionOk="0">
                  <a:moveTo>
                    <a:pt x="0" y="7628"/>
                  </a:moveTo>
                  <a:cubicBezTo>
                    <a:pt x="4104" y="2789"/>
                    <a:pt x="10128" y="-1"/>
                    <a:pt x="16473" y="0"/>
                  </a:cubicBezTo>
                  <a:cubicBezTo>
                    <a:pt x="28402" y="0"/>
                    <a:pt x="38073" y="9670"/>
                    <a:pt x="38073" y="21600"/>
                  </a:cubicBezTo>
                </a:path>
                <a:path w="38073" h="21600" stroke="0" extrusionOk="0">
                  <a:moveTo>
                    <a:pt x="0" y="7628"/>
                  </a:moveTo>
                  <a:cubicBezTo>
                    <a:pt x="4104" y="2789"/>
                    <a:pt x="10128" y="-1"/>
                    <a:pt x="16473" y="0"/>
                  </a:cubicBezTo>
                  <a:cubicBezTo>
                    <a:pt x="28402" y="0"/>
                    <a:pt x="38073" y="9670"/>
                    <a:pt x="38073" y="21600"/>
                  </a:cubicBezTo>
                  <a:lnTo>
                    <a:pt x="16473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A25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5606" name="Arc 6"/>
            <p:cNvSpPr>
              <a:spLocks/>
            </p:cNvSpPr>
            <p:nvPr/>
          </p:nvSpPr>
          <p:spPr bwMode="auto">
            <a:xfrm rot="17386710" flipH="1">
              <a:off x="1318" y="1127"/>
              <a:ext cx="1675" cy="1278"/>
            </a:xfrm>
            <a:custGeom>
              <a:avLst/>
              <a:gdLst>
                <a:gd name="G0" fmla="+- 10267 0 0"/>
                <a:gd name="G1" fmla="+- 21600 0 0"/>
                <a:gd name="G2" fmla="+- 21600 0 0"/>
                <a:gd name="T0" fmla="*/ 0 w 30014"/>
                <a:gd name="T1" fmla="*/ 2596 h 21600"/>
                <a:gd name="T2" fmla="*/ 30014 w 30014"/>
                <a:gd name="T3" fmla="*/ 12846 h 21600"/>
                <a:gd name="T4" fmla="*/ 10267 w 3001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014" h="21600" fill="none" extrusionOk="0">
                  <a:moveTo>
                    <a:pt x="0" y="2596"/>
                  </a:moveTo>
                  <a:cubicBezTo>
                    <a:pt x="3153" y="892"/>
                    <a:pt x="6682" y="-1"/>
                    <a:pt x="10267" y="0"/>
                  </a:cubicBezTo>
                  <a:cubicBezTo>
                    <a:pt x="18810" y="0"/>
                    <a:pt x="26551" y="5035"/>
                    <a:pt x="30013" y="12846"/>
                  </a:cubicBezTo>
                </a:path>
                <a:path w="30014" h="21600" stroke="0" extrusionOk="0">
                  <a:moveTo>
                    <a:pt x="0" y="2596"/>
                  </a:moveTo>
                  <a:cubicBezTo>
                    <a:pt x="3153" y="892"/>
                    <a:pt x="6682" y="-1"/>
                    <a:pt x="10267" y="0"/>
                  </a:cubicBezTo>
                  <a:cubicBezTo>
                    <a:pt x="18810" y="0"/>
                    <a:pt x="26551" y="5035"/>
                    <a:pt x="30013" y="12846"/>
                  </a:cubicBezTo>
                  <a:lnTo>
                    <a:pt x="10267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A25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5616" name="Group 16"/>
          <p:cNvGrpSpPr>
            <a:grpSpLocks/>
          </p:cNvGrpSpPr>
          <p:nvPr/>
        </p:nvGrpSpPr>
        <p:grpSpPr bwMode="auto">
          <a:xfrm>
            <a:off x="7032026" y="1067043"/>
            <a:ext cx="1533525" cy="2173288"/>
            <a:chOff x="2729" y="2213"/>
            <a:chExt cx="1278" cy="1806"/>
          </a:xfrm>
        </p:grpSpPr>
        <p:sp>
          <p:nvSpPr>
            <p:cNvPr id="25614" name="Arc 14"/>
            <p:cNvSpPr>
              <a:spLocks/>
            </p:cNvSpPr>
            <p:nvPr/>
          </p:nvSpPr>
          <p:spPr bwMode="auto">
            <a:xfrm rot="-17386710">
              <a:off x="2520" y="2533"/>
              <a:ext cx="1695" cy="1278"/>
            </a:xfrm>
            <a:custGeom>
              <a:avLst/>
              <a:gdLst>
                <a:gd name="G0" fmla="+- 10528 0 0"/>
                <a:gd name="G1" fmla="+- 21600 0 0"/>
                <a:gd name="G2" fmla="+- 21600 0 0"/>
                <a:gd name="T0" fmla="*/ 0 w 30376"/>
                <a:gd name="T1" fmla="*/ 2739 h 21600"/>
                <a:gd name="T2" fmla="*/ 30376 w 30376"/>
                <a:gd name="T3" fmla="*/ 13078 h 21600"/>
                <a:gd name="T4" fmla="*/ 10528 w 3037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376" h="21600" fill="none" extrusionOk="0">
                  <a:moveTo>
                    <a:pt x="0" y="2739"/>
                  </a:moveTo>
                  <a:cubicBezTo>
                    <a:pt x="3218" y="943"/>
                    <a:pt x="6842" y="-1"/>
                    <a:pt x="10528" y="0"/>
                  </a:cubicBezTo>
                  <a:cubicBezTo>
                    <a:pt x="19163" y="0"/>
                    <a:pt x="26968" y="5143"/>
                    <a:pt x="30375" y="13078"/>
                  </a:cubicBezTo>
                </a:path>
                <a:path w="30376" h="21600" stroke="0" extrusionOk="0">
                  <a:moveTo>
                    <a:pt x="0" y="2739"/>
                  </a:moveTo>
                  <a:cubicBezTo>
                    <a:pt x="3218" y="943"/>
                    <a:pt x="6842" y="-1"/>
                    <a:pt x="10528" y="0"/>
                  </a:cubicBezTo>
                  <a:cubicBezTo>
                    <a:pt x="19163" y="0"/>
                    <a:pt x="26968" y="5143"/>
                    <a:pt x="30375" y="13078"/>
                  </a:cubicBezTo>
                  <a:lnTo>
                    <a:pt x="10528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A25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5615" name="Line 15"/>
            <p:cNvSpPr>
              <a:spLocks noChangeShapeType="1"/>
            </p:cNvSpPr>
            <p:nvPr/>
          </p:nvSpPr>
          <p:spPr bwMode="auto">
            <a:xfrm>
              <a:off x="3530" y="2213"/>
              <a:ext cx="0" cy="18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5611325" y="1124003"/>
            <a:ext cx="1893888" cy="2060575"/>
            <a:chOff x="415" y="822"/>
            <a:chExt cx="1578" cy="1713"/>
          </a:xfrm>
        </p:grpSpPr>
        <p:sp>
          <p:nvSpPr>
            <p:cNvPr id="25619" name="Arc 19"/>
            <p:cNvSpPr>
              <a:spLocks/>
            </p:cNvSpPr>
            <p:nvPr/>
          </p:nvSpPr>
          <p:spPr bwMode="auto">
            <a:xfrm rot="-17386710">
              <a:off x="198" y="1041"/>
              <a:ext cx="1711" cy="1278"/>
            </a:xfrm>
            <a:custGeom>
              <a:avLst/>
              <a:gdLst>
                <a:gd name="G0" fmla="+- 10749 0 0"/>
                <a:gd name="G1" fmla="+- 21600 0 0"/>
                <a:gd name="G2" fmla="+- 21600 0 0"/>
                <a:gd name="T0" fmla="*/ 0 w 30682"/>
                <a:gd name="T1" fmla="*/ 2865 h 21600"/>
                <a:gd name="T2" fmla="*/ 30682 w 30682"/>
                <a:gd name="T3" fmla="*/ 13279 h 21600"/>
                <a:gd name="T4" fmla="*/ 10749 w 3068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82" h="21600" fill="none" extrusionOk="0">
                  <a:moveTo>
                    <a:pt x="-1" y="2864"/>
                  </a:moveTo>
                  <a:cubicBezTo>
                    <a:pt x="3271" y="987"/>
                    <a:pt x="6977" y="-1"/>
                    <a:pt x="10749" y="0"/>
                  </a:cubicBezTo>
                  <a:cubicBezTo>
                    <a:pt x="19463" y="0"/>
                    <a:pt x="27324" y="5236"/>
                    <a:pt x="30681" y="13279"/>
                  </a:cubicBezTo>
                </a:path>
                <a:path w="30682" h="21600" stroke="0" extrusionOk="0">
                  <a:moveTo>
                    <a:pt x="-1" y="2864"/>
                  </a:moveTo>
                  <a:cubicBezTo>
                    <a:pt x="3271" y="987"/>
                    <a:pt x="6977" y="-1"/>
                    <a:pt x="10749" y="0"/>
                  </a:cubicBezTo>
                  <a:cubicBezTo>
                    <a:pt x="19463" y="0"/>
                    <a:pt x="27324" y="5236"/>
                    <a:pt x="30681" y="13279"/>
                  </a:cubicBezTo>
                  <a:lnTo>
                    <a:pt x="10749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A25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5620" name="Arc 20"/>
            <p:cNvSpPr>
              <a:spLocks/>
            </p:cNvSpPr>
            <p:nvPr/>
          </p:nvSpPr>
          <p:spPr bwMode="auto">
            <a:xfrm rot="17386710" flipH="1">
              <a:off x="498" y="1039"/>
              <a:ext cx="1712" cy="1278"/>
            </a:xfrm>
            <a:custGeom>
              <a:avLst/>
              <a:gdLst>
                <a:gd name="G0" fmla="+- 10730 0 0"/>
                <a:gd name="G1" fmla="+- 21600 0 0"/>
                <a:gd name="G2" fmla="+- 21600 0 0"/>
                <a:gd name="T0" fmla="*/ 0 w 30696"/>
                <a:gd name="T1" fmla="*/ 2853 h 21600"/>
                <a:gd name="T2" fmla="*/ 30696 w 30696"/>
                <a:gd name="T3" fmla="*/ 13360 h 21600"/>
                <a:gd name="T4" fmla="*/ 10730 w 3069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96" h="21600" fill="none" extrusionOk="0">
                  <a:moveTo>
                    <a:pt x="0" y="2853"/>
                  </a:moveTo>
                  <a:cubicBezTo>
                    <a:pt x="3267" y="983"/>
                    <a:pt x="6965" y="-1"/>
                    <a:pt x="10730" y="0"/>
                  </a:cubicBezTo>
                  <a:cubicBezTo>
                    <a:pt x="19476" y="0"/>
                    <a:pt x="27359" y="5274"/>
                    <a:pt x="30696" y="13359"/>
                  </a:cubicBezTo>
                </a:path>
                <a:path w="30696" h="21600" stroke="0" extrusionOk="0">
                  <a:moveTo>
                    <a:pt x="0" y="2853"/>
                  </a:moveTo>
                  <a:cubicBezTo>
                    <a:pt x="3267" y="983"/>
                    <a:pt x="6965" y="-1"/>
                    <a:pt x="10730" y="0"/>
                  </a:cubicBezTo>
                  <a:cubicBezTo>
                    <a:pt x="19476" y="0"/>
                    <a:pt x="27359" y="5274"/>
                    <a:pt x="30696" y="13359"/>
                  </a:cubicBezTo>
                  <a:lnTo>
                    <a:pt x="1073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A25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5633" name="Group 33"/>
          <p:cNvGrpSpPr>
            <a:grpSpLocks/>
          </p:cNvGrpSpPr>
          <p:nvPr/>
        </p:nvGrpSpPr>
        <p:grpSpPr bwMode="auto">
          <a:xfrm>
            <a:off x="5011951" y="4077072"/>
            <a:ext cx="3008313" cy="2189162"/>
            <a:chOff x="-195" y="2256"/>
            <a:chExt cx="2507" cy="1820"/>
          </a:xfrm>
        </p:grpSpPr>
        <p:sp>
          <p:nvSpPr>
            <p:cNvPr id="25629" name="Arc 29"/>
            <p:cNvSpPr>
              <a:spLocks/>
            </p:cNvSpPr>
            <p:nvPr/>
          </p:nvSpPr>
          <p:spPr bwMode="auto">
            <a:xfrm rot="-17386710">
              <a:off x="-412" y="2582"/>
              <a:ext cx="1711" cy="1278"/>
            </a:xfrm>
            <a:custGeom>
              <a:avLst/>
              <a:gdLst>
                <a:gd name="G0" fmla="+- 10749 0 0"/>
                <a:gd name="G1" fmla="+- 21600 0 0"/>
                <a:gd name="G2" fmla="+- 21600 0 0"/>
                <a:gd name="T0" fmla="*/ 0 w 30682"/>
                <a:gd name="T1" fmla="*/ 2865 h 21600"/>
                <a:gd name="T2" fmla="*/ 30682 w 30682"/>
                <a:gd name="T3" fmla="*/ 13279 h 21600"/>
                <a:gd name="T4" fmla="*/ 10749 w 3068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82" h="21600" fill="none" extrusionOk="0">
                  <a:moveTo>
                    <a:pt x="-1" y="2864"/>
                  </a:moveTo>
                  <a:cubicBezTo>
                    <a:pt x="3271" y="987"/>
                    <a:pt x="6977" y="-1"/>
                    <a:pt x="10749" y="0"/>
                  </a:cubicBezTo>
                  <a:cubicBezTo>
                    <a:pt x="19463" y="0"/>
                    <a:pt x="27324" y="5236"/>
                    <a:pt x="30681" y="13279"/>
                  </a:cubicBezTo>
                </a:path>
                <a:path w="30682" h="21600" stroke="0" extrusionOk="0">
                  <a:moveTo>
                    <a:pt x="-1" y="2864"/>
                  </a:moveTo>
                  <a:cubicBezTo>
                    <a:pt x="3271" y="987"/>
                    <a:pt x="6977" y="-1"/>
                    <a:pt x="10749" y="0"/>
                  </a:cubicBezTo>
                  <a:cubicBezTo>
                    <a:pt x="19463" y="0"/>
                    <a:pt x="27324" y="5236"/>
                    <a:pt x="30681" y="13279"/>
                  </a:cubicBezTo>
                  <a:lnTo>
                    <a:pt x="10749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A25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5630" name="Arc 30"/>
            <p:cNvSpPr>
              <a:spLocks/>
            </p:cNvSpPr>
            <p:nvPr/>
          </p:nvSpPr>
          <p:spPr bwMode="auto">
            <a:xfrm rot="17386710" flipH="1">
              <a:off x="818" y="2582"/>
              <a:ext cx="1709" cy="1278"/>
            </a:xfrm>
            <a:custGeom>
              <a:avLst/>
              <a:gdLst>
                <a:gd name="G0" fmla="+- 10730 0 0"/>
                <a:gd name="G1" fmla="+- 21600 0 0"/>
                <a:gd name="G2" fmla="+- 21600 0 0"/>
                <a:gd name="T0" fmla="*/ 0 w 30646"/>
                <a:gd name="T1" fmla="*/ 2853 h 21600"/>
                <a:gd name="T2" fmla="*/ 30646 w 30646"/>
                <a:gd name="T3" fmla="*/ 13240 h 21600"/>
                <a:gd name="T4" fmla="*/ 10730 w 306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46" h="21600" fill="none" extrusionOk="0">
                  <a:moveTo>
                    <a:pt x="0" y="2853"/>
                  </a:moveTo>
                  <a:cubicBezTo>
                    <a:pt x="3267" y="983"/>
                    <a:pt x="6965" y="-1"/>
                    <a:pt x="10730" y="0"/>
                  </a:cubicBezTo>
                  <a:cubicBezTo>
                    <a:pt x="19429" y="0"/>
                    <a:pt x="27279" y="5218"/>
                    <a:pt x="30646" y="13239"/>
                  </a:cubicBezTo>
                </a:path>
                <a:path w="30646" h="21600" stroke="0" extrusionOk="0">
                  <a:moveTo>
                    <a:pt x="0" y="2853"/>
                  </a:moveTo>
                  <a:cubicBezTo>
                    <a:pt x="3267" y="983"/>
                    <a:pt x="6965" y="-1"/>
                    <a:pt x="10730" y="0"/>
                  </a:cubicBezTo>
                  <a:cubicBezTo>
                    <a:pt x="19429" y="0"/>
                    <a:pt x="27279" y="5218"/>
                    <a:pt x="30646" y="13239"/>
                  </a:cubicBezTo>
                  <a:lnTo>
                    <a:pt x="1073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A25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5631" name="Line 31"/>
            <p:cNvSpPr>
              <a:spLocks noChangeShapeType="1"/>
            </p:cNvSpPr>
            <p:nvPr/>
          </p:nvSpPr>
          <p:spPr bwMode="auto">
            <a:xfrm flipH="1">
              <a:off x="596" y="2256"/>
              <a:ext cx="9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5632" name="Line 32"/>
            <p:cNvSpPr>
              <a:spLocks noChangeShapeType="1"/>
            </p:cNvSpPr>
            <p:nvPr/>
          </p:nvSpPr>
          <p:spPr bwMode="auto">
            <a:xfrm>
              <a:off x="596" y="4075"/>
              <a:ext cx="9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5636" name="Group 36"/>
          <p:cNvGrpSpPr>
            <a:grpSpLocks/>
          </p:cNvGrpSpPr>
          <p:nvPr/>
        </p:nvGrpSpPr>
        <p:grpSpPr bwMode="auto">
          <a:xfrm>
            <a:off x="9287278" y="4010020"/>
            <a:ext cx="1533525" cy="2154238"/>
            <a:chOff x="2605" y="2283"/>
            <a:chExt cx="1278" cy="1790"/>
          </a:xfrm>
        </p:grpSpPr>
        <p:sp>
          <p:nvSpPr>
            <p:cNvPr id="25623" name="Arc 23"/>
            <p:cNvSpPr>
              <a:spLocks/>
            </p:cNvSpPr>
            <p:nvPr/>
          </p:nvSpPr>
          <p:spPr bwMode="auto">
            <a:xfrm rot="17386710" flipH="1">
              <a:off x="2345" y="2652"/>
              <a:ext cx="1677" cy="941"/>
            </a:xfrm>
            <a:custGeom>
              <a:avLst/>
              <a:gdLst>
                <a:gd name="G0" fmla="+- 16473 0 0"/>
                <a:gd name="G1" fmla="+- 21600 0 0"/>
                <a:gd name="G2" fmla="+- 21600 0 0"/>
                <a:gd name="T0" fmla="*/ 0 w 38067"/>
                <a:gd name="T1" fmla="*/ 7628 h 21600"/>
                <a:gd name="T2" fmla="*/ 38067 w 38067"/>
                <a:gd name="T3" fmla="*/ 21104 h 21600"/>
                <a:gd name="T4" fmla="*/ 16473 w 3806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067" h="21600" fill="none" extrusionOk="0">
                  <a:moveTo>
                    <a:pt x="0" y="7628"/>
                  </a:moveTo>
                  <a:cubicBezTo>
                    <a:pt x="4104" y="2789"/>
                    <a:pt x="10128" y="-1"/>
                    <a:pt x="16473" y="0"/>
                  </a:cubicBezTo>
                  <a:cubicBezTo>
                    <a:pt x="28209" y="0"/>
                    <a:pt x="37797" y="9370"/>
                    <a:pt x="38067" y="21103"/>
                  </a:cubicBezTo>
                </a:path>
                <a:path w="38067" h="21600" stroke="0" extrusionOk="0">
                  <a:moveTo>
                    <a:pt x="0" y="7628"/>
                  </a:moveTo>
                  <a:cubicBezTo>
                    <a:pt x="4104" y="2789"/>
                    <a:pt x="10128" y="-1"/>
                    <a:pt x="16473" y="0"/>
                  </a:cubicBezTo>
                  <a:cubicBezTo>
                    <a:pt x="28209" y="0"/>
                    <a:pt x="37797" y="9370"/>
                    <a:pt x="38067" y="21103"/>
                  </a:cubicBezTo>
                  <a:lnTo>
                    <a:pt x="16473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A25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5624" name="Arc 24"/>
            <p:cNvSpPr>
              <a:spLocks/>
            </p:cNvSpPr>
            <p:nvPr/>
          </p:nvSpPr>
          <p:spPr bwMode="auto">
            <a:xfrm rot="17386710" flipH="1">
              <a:off x="2406" y="2597"/>
              <a:ext cx="1675" cy="1278"/>
            </a:xfrm>
            <a:custGeom>
              <a:avLst/>
              <a:gdLst>
                <a:gd name="G0" fmla="+- 10267 0 0"/>
                <a:gd name="G1" fmla="+- 21600 0 0"/>
                <a:gd name="G2" fmla="+- 21600 0 0"/>
                <a:gd name="T0" fmla="*/ 0 w 30014"/>
                <a:gd name="T1" fmla="*/ 2596 h 21600"/>
                <a:gd name="T2" fmla="*/ 30014 w 30014"/>
                <a:gd name="T3" fmla="*/ 12846 h 21600"/>
                <a:gd name="T4" fmla="*/ 10267 w 3001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014" h="21600" fill="none" extrusionOk="0">
                  <a:moveTo>
                    <a:pt x="0" y="2596"/>
                  </a:moveTo>
                  <a:cubicBezTo>
                    <a:pt x="3153" y="892"/>
                    <a:pt x="6682" y="-1"/>
                    <a:pt x="10267" y="0"/>
                  </a:cubicBezTo>
                  <a:cubicBezTo>
                    <a:pt x="18810" y="0"/>
                    <a:pt x="26551" y="5035"/>
                    <a:pt x="30013" y="12846"/>
                  </a:cubicBezTo>
                </a:path>
                <a:path w="30014" h="21600" stroke="0" extrusionOk="0">
                  <a:moveTo>
                    <a:pt x="0" y="2596"/>
                  </a:moveTo>
                  <a:cubicBezTo>
                    <a:pt x="3153" y="892"/>
                    <a:pt x="6682" y="-1"/>
                    <a:pt x="10267" y="0"/>
                  </a:cubicBezTo>
                  <a:cubicBezTo>
                    <a:pt x="18810" y="0"/>
                    <a:pt x="26551" y="5035"/>
                    <a:pt x="30013" y="12846"/>
                  </a:cubicBezTo>
                  <a:lnTo>
                    <a:pt x="10267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A25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5634" name="Line 34"/>
            <p:cNvSpPr>
              <a:spLocks noChangeShapeType="1"/>
            </p:cNvSpPr>
            <p:nvPr/>
          </p:nvSpPr>
          <p:spPr bwMode="auto">
            <a:xfrm flipH="1">
              <a:off x="3071" y="2283"/>
              <a:ext cx="2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5635" name="Line 35"/>
            <p:cNvSpPr>
              <a:spLocks noChangeShapeType="1"/>
            </p:cNvSpPr>
            <p:nvPr/>
          </p:nvSpPr>
          <p:spPr bwMode="auto">
            <a:xfrm>
              <a:off x="3076" y="4065"/>
              <a:ext cx="2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5639" name="Group 39"/>
          <p:cNvGrpSpPr>
            <a:grpSpLocks/>
          </p:cNvGrpSpPr>
          <p:nvPr/>
        </p:nvGrpSpPr>
        <p:grpSpPr bwMode="auto">
          <a:xfrm flipH="1">
            <a:off x="7993179" y="4010021"/>
            <a:ext cx="1576387" cy="2176463"/>
            <a:chOff x="3429" y="2263"/>
            <a:chExt cx="1313" cy="1809"/>
          </a:xfrm>
        </p:grpSpPr>
        <p:sp>
          <p:nvSpPr>
            <p:cNvPr id="25626" name="Arc 26"/>
            <p:cNvSpPr>
              <a:spLocks/>
            </p:cNvSpPr>
            <p:nvPr/>
          </p:nvSpPr>
          <p:spPr bwMode="auto">
            <a:xfrm rot="-17386710">
              <a:off x="3220" y="2586"/>
              <a:ext cx="1695" cy="1278"/>
            </a:xfrm>
            <a:custGeom>
              <a:avLst/>
              <a:gdLst>
                <a:gd name="G0" fmla="+- 10528 0 0"/>
                <a:gd name="G1" fmla="+- 21600 0 0"/>
                <a:gd name="G2" fmla="+- 21600 0 0"/>
                <a:gd name="T0" fmla="*/ 0 w 30376"/>
                <a:gd name="T1" fmla="*/ 2739 h 21600"/>
                <a:gd name="T2" fmla="*/ 30376 w 30376"/>
                <a:gd name="T3" fmla="*/ 13078 h 21600"/>
                <a:gd name="T4" fmla="*/ 10528 w 3037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376" h="21600" fill="none" extrusionOk="0">
                  <a:moveTo>
                    <a:pt x="0" y="2739"/>
                  </a:moveTo>
                  <a:cubicBezTo>
                    <a:pt x="3218" y="943"/>
                    <a:pt x="6842" y="-1"/>
                    <a:pt x="10528" y="0"/>
                  </a:cubicBezTo>
                  <a:cubicBezTo>
                    <a:pt x="19163" y="0"/>
                    <a:pt x="26968" y="5143"/>
                    <a:pt x="30375" y="13078"/>
                  </a:cubicBezTo>
                </a:path>
                <a:path w="30376" h="21600" stroke="0" extrusionOk="0">
                  <a:moveTo>
                    <a:pt x="0" y="2739"/>
                  </a:moveTo>
                  <a:cubicBezTo>
                    <a:pt x="3218" y="943"/>
                    <a:pt x="6842" y="-1"/>
                    <a:pt x="10528" y="0"/>
                  </a:cubicBezTo>
                  <a:cubicBezTo>
                    <a:pt x="19163" y="0"/>
                    <a:pt x="26968" y="5143"/>
                    <a:pt x="30375" y="13078"/>
                  </a:cubicBezTo>
                  <a:lnTo>
                    <a:pt x="10528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A25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5627" name="Line 27"/>
            <p:cNvSpPr>
              <a:spLocks noChangeShapeType="1"/>
            </p:cNvSpPr>
            <p:nvPr/>
          </p:nvSpPr>
          <p:spPr bwMode="auto">
            <a:xfrm>
              <a:off x="4742" y="2263"/>
              <a:ext cx="0" cy="18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5637" name="Line 37"/>
            <p:cNvSpPr>
              <a:spLocks noChangeShapeType="1"/>
            </p:cNvSpPr>
            <p:nvPr/>
          </p:nvSpPr>
          <p:spPr bwMode="auto">
            <a:xfrm>
              <a:off x="4230" y="2264"/>
              <a:ext cx="5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5638" name="Line 38"/>
            <p:cNvSpPr>
              <a:spLocks noChangeShapeType="1"/>
            </p:cNvSpPr>
            <p:nvPr/>
          </p:nvSpPr>
          <p:spPr bwMode="auto">
            <a:xfrm>
              <a:off x="4229" y="4067"/>
              <a:ext cx="5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1749337" y="1556793"/>
            <a:ext cx="4562687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42925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nl-NL" sz="2700" dirty="0">
                <a:solidFill>
                  <a:prstClr val="black"/>
                </a:solidFill>
                <a:latin typeface="Lucida Sans Unicode"/>
                <a:cs typeface="+mn-cs"/>
              </a:rPr>
              <a:t>Bolle lenzen</a:t>
            </a:r>
          </a:p>
          <a:p>
            <a:pPr marL="621792" lvl="1" indent="-2286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nl-NL" sz="2300" dirty="0">
                <a:solidFill>
                  <a:prstClr val="black"/>
                </a:solidFill>
                <a:latin typeface="Lucida Sans Unicode"/>
                <a:cs typeface="+mn-cs"/>
              </a:rPr>
              <a:t>Positieve lenzen</a:t>
            </a:r>
          </a:p>
          <a:p>
            <a:pPr marL="621792" lvl="1" indent="-2286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nl-NL" sz="2300" dirty="0">
                <a:solidFill>
                  <a:prstClr val="black"/>
                </a:solidFill>
                <a:latin typeface="Lucida Sans Unicode"/>
                <a:cs typeface="+mn-cs"/>
              </a:rPr>
              <a:t>Convergerende lenzen</a:t>
            </a:r>
          </a:p>
          <a:p>
            <a:pPr marL="993267" lvl="2" indent="-2286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nl-NL" altLang="nl-NL" sz="1600" dirty="0">
                <a:latin typeface="+mj-lt"/>
              </a:rPr>
              <a:t>In het midden altijd dikker dan aan de zijkant </a:t>
            </a:r>
          </a:p>
          <a:p>
            <a:pPr marL="993267" lvl="2" indent="-2286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endParaRPr lang="nl-NL" sz="2300" dirty="0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25642" name="Text Box 42"/>
          <p:cNvSpPr txBox="1">
            <a:spLocks noChangeArrowheads="1"/>
          </p:cNvSpPr>
          <p:nvPr/>
        </p:nvSpPr>
        <p:spPr bwMode="auto">
          <a:xfrm>
            <a:off x="1677988" y="4221088"/>
            <a:ext cx="3990203" cy="237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42925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nl-NL" sz="2700" dirty="0">
                <a:solidFill>
                  <a:prstClr val="black"/>
                </a:solidFill>
                <a:latin typeface="Lucida Sans Unicode"/>
              </a:rPr>
              <a:t>Holle lenzen</a:t>
            </a:r>
          </a:p>
          <a:p>
            <a:pPr marL="621792" lvl="1" indent="-2286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nl-NL" sz="2300" dirty="0">
                <a:solidFill>
                  <a:prstClr val="black"/>
                </a:solidFill>
                <a:latin typeface="Lucida Sans Unicode"/>
              </a:rPr>
              <a:t>Negatieve lenzen</a:t>
            </a:r>
          </a:p>
          <a:p>
            <a:pPr marL="621792" lvl="1" indent="-2286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nl-NL" sz="2300" dirty="0">
                <a:solidFill>
                  <a:prstClr val="black"/>
                </a:solidFill>
                <a:latin typeface="Lucida Sans Unicode"/>
              </a:rPr>
              <a:t>Divergerende lenzen</a:t>
            </a:r>
          </a:p>
          <a:p>
            <a:pPr marL="993267" lvl="2" indent="-2286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nl-NL" sz="1600" dirty="0">
                <a:solidFill>
                  <a:prstClr val="black"/>
                </a:solidFill>
                <a:latin typeface="Lucida Sans Unicode"/>
              </a:rPr>
              <a:t>In het midden altijd dunner dan aan de zijkant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nl-NL" altLang="nl-NL" sz="2400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790291" y="18864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sz="3200" dirty="0"/>
              <a:t>Lenzen</a:t>
            </a:r>
          </a:p>
        </p:txBody>
      </p:sp>
    </p:spTree>
    <p:extLst>
      <p:ext uri="{BB962C8B-B14F-4D97-AF65-F5344CB8AC3E}">
        <p14:creationId xmlns:p14="http://schemas.microsoft.com/office/powerpoint/2010/main" val="438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06" name="Group 98"/>
          <p:cNvGrpSpPr>
            <a:grpSpLocks/>
          </p:cNvGrpSpPr>
          <p:nvPr/>
        </p:nvGrpSpPr>
        <p:grpSpPr bwMode="auto">
          <a:xfrm>
            <a:off x="1906589" y="1482726"/>
            <a:ext cx="8447087" cy="1757363"/>
            <a:chOff x="241" y="934"/>
            <a:chExt cx="5321" cy="1107"/>
          </a:xfrm>
        </p:grpSpPr>
        <p:grpSp>
          <p:nvGrpSpPr>
            <p:cNvPr id="43103" name="Group 95"/>
            <p:cNvGrpSpPr>
              <a:grpSpLocks/>
            </p:cNvGrpSpPr>
            <p:nvPr/>
          </p:nvGrpSpPr>
          <p:grpSpPr bwMode="auto">
            <a:xfrm>
              <a:off x="247" y="1079"/>
              <a:ext cx="5315" cy="896"/>
              <a:chOff x="247" y="1079"/>
              <a:chExt cx="5315" cy="896"/>
            </a:xfrm>
          </p:grpSpPr>
          <p:sp>
            <p:nvSpPr>
              <p:cNvPr id="43056" name="Freeform 48"/>
              <p:cNvSpPr>
                <a:spLocks/>
              </p:cNvSpPr>
              <p:nvPr/>
            </p:nvSpPr>
            <p:spPr bwMode="auto">
              <a:xfrm>
                <a:off x="5114" y="1444"/>
                <a:ext cx="448" cy="162"/>
              </a:xfrm>
              <a:custGeom>
                <a:avLst/>
                <a:gdLst>
                  <a:gd name="T0" fmla="*/ 448 w 448"/>
                  <a:gd name="T1" fmla="*/ 0 h 162"/>
                  <a:gd name="T2" fmla="*/ 448 w 448"/>
                  <a:gd name="T3" fmla="*/ 162 h 162"/>
                  <a:gd name="T4" fmla="*/ 0 w 448"/>
                  <a:gd name="T5" fmla="*/ 85 h 162"/>
                  <a:gd name="T6" fmla="*/ 448 w 448"/>
                  <a:gd name="T7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8" h="162">
                    <a:moveTo>
                      <a:pt x="448" y="0"/>
                    </a:moveTo>
                    <a:lnTo>
                      <a:pt x="448" y="162"/>
                    </a:lnTo>
                    <a:lnTo>
                      <a:pt x="0" y="85"/>
                    </a:lnTo>
                    <a:lnTo>
                      <a:pt x="448" y="0"/>
                    </a:lnTo>
                    <a:close/>
                  </a:path>
                </a:pathLst>
              </a:custGeom>
              <a:solidFill>
                <a:srgbClr val="FFA25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3055" name="Freeform 47"/>
              <p:cNvSpPr>
                <a:spLocks/>
              </p:cNvSpPr>
              <p:nvPr/>
            </p:nvSpPr>
            <p:spPr bwMode="auto">
              <a:xfrm>
                <a:off x="247" y="1079"/>
                <a:ext cx="4867" cy="896"/>
              </a:xfrm>
              <a:custGeom>
                <a:avLst/>
                <a:gdLst>
                  <a:gd name="T0" fmla="*/ 0 w 4867"/>
                  <a:gd name="T1" fmla="*/ 0 h 896"/>
                  <a:gd name="T2" fmla="*/ 2401 w 4867"/>
                  <a:gd name="T3" fmla="*/ 11 h 896"/>
                  <a:gd name="T4" fmla="*/ 2549 w 4867"/>
                  <a:gd name="T5" fmla="*/ 29 h 896"/>
                  <a:gd name="T6" fmla="*/ 4867 w 4867"/>
                  <a:gd name="T7" fmla="*/ 451 h 896"/>
                  <a:gd name="T8" fmla="*/ 2553 w 4867"/>
                  <a:gd name="T9" fmla="*/ 875 h 896"/>
                  <a:gd name="T10" fmla="*/ 2393 w 4867"/>
                  <a:gd name="T11" fmla="*/ 891 h 896"/>
                  <a:gd name="T12" fmla="*/ 0 w 4867"/>
                  <a:gd name="T13" fmla="*/ 896 h 896"/>
                  <a:gd name="T14" fmla="*/ 0 w 4867"/>
                  <a:gd name="T15" fmla="*/ 0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67" h="896">
                    <a:moveTo>
                      <a:pt x="0" y="0"/>
                    </a:moveTo>
                    <a:lnTo>
                      <a:pt x="2401" y="11"/>
                    </a:lnTo>
                    <a:lnTo>
                      <a:pt x="2549" y="29"/>
                    </a:lnTo>
                    <a:lnTo>
                      <a:pt x="4867" y="451"/>
                    </a:lnTo>
                    <a:lnTo>
                      <a:pt x="2553" y="875"/>
                    </a:lnTo>
                    <a:lnTo>
                      <a:pt x="2393" y="891"/>
                    </a:lnTo>
                    <a:lnTo>
                      <a:pt x="0" y="8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25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43100" name="Group 92"/>
            <p:cNvGrpSpPr>
              <a:grpSpLocks/>
            </p:cNvGrpSpPr>
            <p:nvPr/>
          </p:nvGrpSpPr>
          <p:grpSpPr bwMode="auto">
            <a:xfrm>
              <a:off x="259" y="934"/>
              <a:ext cx="5264" cy="847"/>
              <a:chOff x="259" y="934"/>
              <a:chExt cx="5264" cy="847"/>
            </a:xfrm>
          </p:grpSpPr>
          <p:grpSp>
            <p:nvGrpSpPr>
              <p:cNvPr id="43025" name="Group 17"/>
              <p:cNvGrpSpPr>
                <a:grpSpLocks/>
              </p:cNvGrpSpPr>
              <p:nvPr/>
            </p:nvGrpSpPr>
            <p:grpSpPr bwMode="auto">
              <a:xfrm rot="-428576">
                <a:off x="2833" y="934"/>
                <a:ext cx="2690" cy="847"/>
                <a:chOff x="1066" y="1253"/>
                <a:chExt cx="1789" cy="896"/>
              </a:xfrm>
            </p:grpSpPr>
            <p:sp>
              <p:nvSpPr>
                <p:cNvPr id="43026" name="Line 18"/>
                <p:cNvSpPr>
                  <a:spLocks noChangeShapeType="1"/>
                </p:cNvSpPr>
                <p:nvPr/>
              </p:nvSpPr>
              <p:spPr bwMode="auto">
                <a:xfrm>
                  <a:off x="1948" y="1696"/>
                  <a:ext cx="907" cy="45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43027" name="Line 19"/>
                <p:cNvSpPr>
                  <a:spLocks noChangeShapeType="1"/>
                </p:cNvSpPr>
                <p:nvPr/>
              </p:nvSpPr>
              <p:spPr bwMode="auto">
                <a:xfrm>
                  <a:off x="1066" y="1253"/>
                  <a:ext cx="907" cy="45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43028" name="Group 20"/>
              <p:cNvGrpSpPr>
                <a:grpSpLocks/>
              </p:cNvGrpSpPr>
              <p:nvPr/>
            </p:nvGrpSpPr>
            <p:grpSpPr bwMode="auto">
              <a:xfrm>
                <a:off x="259" y="1089"/>
                <a:ext cx="2392" cy="0"/>
                <a:chOff x="1066" y="2160"/>
                <a:chExt cx="1814" cy="0"/>
              </a:xfrm>
            </p:grpSpPr>
            <p:sp>
              <p:nvSpPr>
                <p:cNvPr id="43029" name="Line 21"/>
                <p:cNvSpPr>
                  <a:spLocks noChangeShapeType="1"/>
                </p:cNvSpPr>
                <p:nvPr/>
              </p:nvSpPr>
              <p:spPr bwMode="auto">
                <a:xfrm>
                  <a:off x="1066" y="2160"/>
                  <a:ext cx="907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3030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927" y="2160"/>
                  <a:ext cx="953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sp>
            <p:nvSpPr>
              <p:cNvPr id="43063" name="Line 55"/>
              <p:cNvSpPr>
                <a:spLocks noChangeShapeType="1"/>
              </p:cNvSpPr>
              <p:nvPr/>
            </p:nvSpPr>
            <p:spPr bwMode="auto">
              <a:xfrm>
                <a:off x="2648" y="1088"/>
                <a:ext cx="145" cy="1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43102" name="Group 94"/>
            <p:cNvGrpSpPr>
              <a:grpSpLocks/>
            </p:cNvGrpSpPr>
            <p:nvPr/>
          </p:nvGrpSpPr>
          <p:grpSpPr bwMode="auto">
            <a:xfrm>
              <a:off x="241" y="1360"/>
              <a:ext cx="5304" cy="681"/>
              <a:chOff x="241" y="1360"/>
              <a:chExt cx="5304" cy="681"/>
            </a:xfrm>
          </p:grpSpPr>
          <p:sp>
            <p:nvSpPr>
              <p:cNvPr id="43050" name="Line 42"/>
              <p:cNvSpPr>
                <a:spLocks noChangeShapeType="1"/>
              </p:cNvSpPr>
              <p:nvPr/>
            </p:nvSpPr>
            <p:spPr bwMode="auto">
              <a:xfrm>
                <a:off x="241" y="1974"/>
                <a:ext cx="120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grpSp>
            <p:nvGrpSpPr>
              <p:cNvPr id="43101" name="Group 93"/>
              <p:cNvGrpSpPr>
                <a:grpSpLocks/>
              </p:cNvGrpSpPr>
              <p:nvPr/>
            </p:nvGrpSpPr>
            <p:grpSpPr bwMode="auto">
              <a:xfrm>
                <a:off x="1383" y="1360"/>
                <a:ext cx="4162" cy="681"/>
                <a:chOff x="1383" y="1360"/>
                <a:chExt cx="4162" cy="681"/>
              </a:xfrm>
            </p:grpSpPr>
            <p:sp>
              <p:nvSpPr>
                <p:cNvPr id="43047" name="Line 39"/>
                <p:cNvSpPr>
                  <a:spLocks noChangeShapeType="1"/>
                </p:cNvSpPr>
                <p:nvPr/>
              </p:nvSpPr>
              <p:spPr bwMode="auto">
                <a:xfrm rot="428576" flipV="1">
                  <a:off x="4182" y="1360"/>
                  <a:ext cx="1363" cy="42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43048" name="Line 40"/>
                <p:cNvSpPr>
                  <a:spLocks noChangeShapeType="1"/>
                </p:cNvSpPr>
                <p:nvPr/>
              </p:nvSpPr>
              <p:spPr bwMode="auto">
                <a:xfrm rot="428576" flipV="1">
                  <a:off x="2816" y="1611"/>
                  <a:ext cx="1363" cy="43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43051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383" y="1974"/>
                  <a:ext cx="1263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3064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643" y="1955"/>
                  <a:ext cx="158" cy="2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43060" name="Group 52"/>
          <p:cNvGrpSpPr>
            <a:grpSpLocks/>
          </p:cNvGrpSpPr>
          <p:nvPr/>
        </p:nvGrpSpPr>
        <p:grpSpPr bwMode="auto">
          <a:xfrm>
            <a:off x="3394076" y="974726"/>
            <a:ext cx="4894263" cy="2466975"/>
            <a:chOff x="1340" y="1017"/>
            <a:chExt cx="3083" cy="1554"/>
          </a:xfrm>
        </p:grpSpPr>
        <p:sp>
          <p:nvSpPr>
            <p:cNvPr id="43061" name="Arc 53"/>
            <p:cNvSpPr>
              <a:spLocks/>
            </p:cNvSpPr>
            <p:nvPr/>
          </p:nvSpPr>
          <p:spPr bwMode="auto">
            <a:xfrm rot="-7625013">
              <a:off x="2687" y="836"/>
              <a:ext cx="1553" cy="1918"/>
            </a:xfrm>
            <a:custGeom>
              <a:avLst/>
              <a:gdLst>
                <a:gd name="G0" fmla="+- 0 0 0"/>
                <a:gd name="G1" fmla="+- 20884 0 0"/>
                <a:gd name="G2" fmla="+- 21600 0 0"/>
                <a:gd name="T0" fmla="*/ 5514 w 17970"/>
                <a:gd name="T1" fmla="*/ 0 h 20884"/>
                <a:gd name="T2" fmla="*/ 17970 w 17970"/>
                <a:gd name="T3" fmla="*/ 8899 h 20884"/>
                <a:gd name="T4" fmla="*/ 0 w 17970"/>
                <a:gd name="T5" fmla="*/ 20884 h 20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70" h="20884" fill="none" extrusionOk="0">
                  <a:moveTo>
                    <a:pt x="5514" y="-1"/>
                  </a:moveTo>
                  <a:cubicBezTo>
                    <a:pt x="10613" y="1346"/>
                    <a:pt x="15043" y="4511"/>
                    <a:pt x="17969" y="8899"/>
                  </a:cubicBezTo>
                </a:path>
                <a:path w="17970" h="20884" stroke="0" extrusionOk="0">
                  <a:moveTo>
                    <a:pt x="5514" y="-1"/>
                  </a:moveTo>
                  <a:cubicBezTo>
                    <a:pt x="10613" y="1346"/>
                    <a:pt x="15043" y="4511"/>
                    <a:pt x="17969" y="8899"/>
                  </a:cubicBezTo>
                  <a:lnTo>
                    <a:pt x="0" y="20884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A25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3062" name="Arc 54"/>
            <p:cNvSpPr>
              <a:spLocks/>
            </p:cNvSpPr>
            <p:nvPr/>
          </p:nvSpPr>
          <p:spPr bwMode="auto">
            <a:xfrm rot="7625013" flipH="1">
              <a:off x="1522" y="835"/>
              <a:ext cx="1553" cy="1918"/>
            </a:xfrm>
            <a:custGeom>
              <a:avLst/>
              <a:gdLst>
                <a:gd name="G0" fmla="+- 0 0 0"/>
                <a:gd name="G1" fmla="+- 20882 0 0"/>
                <a:gd name="G2" fmla="+- 21600 0 0"/>
                <a:gd name="T0" fmla="*/ 5521 w 17970"/>
                <a:gd name="T1" fmla="*/ 0 h 20882"/>
                <a:gd name="T2" fmla="*/ 17970 w 17970"/>
                <a:gd name="T3" fmla="*/ 8897 h 20882"/>
                <a:gd name="T4" fmla="*/ 0 w 17970"/>
                <a:gd name="T5" fmla="*/ 20882 h 20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70" h="20882" fill="none" extrusionOk="0">
                  <a:moveTo>
                    <a:pt x="5521" y="-1"/>
                  </a:moveTo>
                  <a:cubicBezTo>
                    <a:pt x="10617" y="1346"/>
                    <a:pt x="15045" y="4511"/>
                    <a:pt x="17969" y="8897"/>
                  </a:cubicBezTo>
                </a:path>
                <a:path w="17970" h="20882" stroke="0" extrusionOk="0">
                  <a:moveTo>
                    <a:pt x="5521" y="-1"/>
                  </a:moveTo>
                  <a:cubicBezTo>
                    <a:pt x="10617" y="1346"/>
                    <a:pt x="15045" y="4511"/>
                    <a:pt x="17969" y="8897"/>
                  </a:cubicBezTo>
                  <a:lnTo>
                    <a:pt x="0" y="20882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A25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43107" name="Group 99"/>
          <p:cNvGrpSpPr>
            <a:grpSpLocks/>
          </p:cNvGrpSpPr>
          <p:nvPr/>
        </p:nvGrpSpPr>
        <p:grpSpPr bwMode="auto">
          <a:xfrm>
            <a:off x="1990726" y="3940175"/>
            <a:ext cx="7934325" cy="2578100"/>
            <a:chOff x="294" y="2482"/>
            <a:chExt cx="4998" cy="1624"/>
          </a:xfrm>
        </p:grpSpPr>
        <p:grpSp>
          <p:nvGrpSpPr>
            <p:cNvPr id="43105" name="Group 97"/>
            <p:cNvGrpSpPr>
              <a:grpSpLocks/>
            </p:cNvGrpSpPr>
            <p:nvPr/>
          </p:nvGrpSpPr>
          <p:grpSpPr bwMode="auto">
            <a:xfrm>
              <a:off x="294" y="2626"/>
              <a:ext cx="4998" cy="1401"/>
              <a:chOff x="294" y="2626"/>
              <a:chExt cx="4998" cy="1401"/>
            </a:xfrm>
          </p:grpSpPr>
          <p:sp>
            <p:nvSpPr>
              <p:cNvPr id="43065" name="Freeform 57"/>
              <p:cNvSpPr>
                <a:spLocks/>
              </p:cNvSpPr>
              <p:nvPr/>
            </p:nvSpPr>
            <p:spPr bwMode="auto">
              <a:xfrm>
                <a:off x="3860" y="2626"/>
                <a:ext cx="1432" cy="1254"/>
              </a:xfrm>
              <a:custGeom>
                <a:avLst/>
                <a:gdLst>
                  <a:gd name="T0" fmla="*/ 1430 w 1432"/>
                  <a:gd name="T1" fmla="*/ 0 h 1254"/>
                  <a:gd name="T2" fmla="*/ 1432 w 1432"/>
                  <a:gd name="T3" fmla="*/ 1254 h 1254"/>
                  <a:gd name="T4" fmla="*/ 0 w 1432"/>
                  <a:gd name="T5" fmla="*/ 630 h 1254"/>
                  <a:gd name="T6" fmla="*/ 1430 w 1432"/>
                  <a:gd name="T7" fmla="*/ 0 h 1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32" h="1254">
                    <a:moveTo>
                      <a:pt x="1430" y="0"/>
                    </a:moveTo>
                    <a:lnTo>
                      <a:pt x="1432" y="1254"/>
                    </a:lnTo>
                    <a:lnTo>
                      <a:pt x="0" y="630"/>
                    </a:lnTo>
                    <a:lnTo>
                      <a:pt x="1430" y="0"/>
                    </a:lnTo>
                    <a:close/>
                  </a:path>
                </a:pathLst>
              </a:custGeom>
              <a:solidFill>
                <a:srgbClr val="FFA25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grpSp>
            <p:nvGrpSpPr>
              <p:cNvPr id="43104" name="Group 96"/>
              <p:cNvGrpSpPr>
                <a:grpSpLocks/>
              </p:cNvGrpSpPr>
              <p:nvPr/>
            </p:nvGrpSpPr>
            <p:grpSpPr bwMode="auto">
              <a:xfrm>
                <a:off x="294" y="2717"/>
                <a:ext cx="4929" cy="1310"/>
                <a:chOff x="294" y="2717"/>
                <a:chExt cx="4929" cy="1310"/>
              </a:xfrm>
            </p:grpSpPr>
            <p:sp>
              <p:nvSpPr>
                <p:cNvPr id="43066" name="Freeform 58"/>
                <p:cNvSpPr>
                  <a:spLocks/>
                </p:cNvSpPr>
                <p:nvPr/>
              </p:nvSpPr>
              <p:spPr bwMode="auto">
                <a:xfrm>
                  <a:off x="300" y="2812"/>
                  <a:ext cx="3562" cy="882"/>
                </a:xfrm>
                <a:custGeom>
                  <a:avLst/>
                  <a:gdLst>
                    <a:gd name="T0" fmla="*/ 0 w 3562"/>
                    <a:gd name="T1" fmla="*/ 2 h 882"/>
                    <a:gd name="T2" fmla="*/ 2206 w 3562"/>
                    <a:gd name="T3" fmla="*/ 0 h 882"/>
                    <a:gd name="T4" fmla="*/ 2652 w 3562"/>
                    <a:gd name="T5" fmla="*/ 46 h 882"/>
                    <a:gd name="T6" fmla="*/ 3562 w 3562"/>
                    <a:gd name="T7" fmla="*/ 444 h 882"/>
                    <a:gd name="T8" fmla="*/ 2652 w 3562"/>
                    <a:gd name="T9" fmla="*/ 838 h 882"/>
                    <a:gd name="T10" fmla="*/ 2210 w 3562"/>
                    <a:gd name="T11" fmla="*/ 880 h 882"/>
                    <a:gd name="T12" fmla="*/ 0 w 3562"/>
                    <a:gd name="T13" fmla="*/ 882 h 882"/>
                    <a:gd name="T14" fmla="*/ 0 w 3562"/>
                    <a:gd name="T15" fmla="*/ 2 h 8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62" h="882">
                      <a:moveTo>
                        <a:pt x="0" y="2"/>
                      </a:moveTo>
                      <a:lnTo>
                        <a:pt x="2206" y="0"/>
                      </a:lnTo>
                      <a:lnTo>
                        <a:pt x="2652" y="46"/>
                      </a:lnTo>
                      <a:lnTo>
                        <a:pt x="3562" y="444"/>
                      </a:lnTo>
                      <a:lnTo>
                        <a:pt x="2652" y="838"/>
                      </a:lnTo>
                      <a:lnTo>
                        <a:pt x="2210" y="880"/>
                      </a:lnTo>
                      <a:lnTo>
                        <a:pt x="0" y="88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A25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grpSp>
              <p:nvGrpSpPr>
                <p:cNvPr id="43073" name="Group 65"/>
                <p:cNvGrpSpPr>
                  <a:grpSpLocks/>
                </p:cNvGrpSpPr>
                <p:nvPr/>
              </p:nvGrpSpPr>
              <p:grpSpPr bwMode="auto">
                <a:xfrm>
                  <a:off x="294" y="2717"/>
                  <a:ext cx="4929" cy="1310"/>
                  <a:chOff x="450" y="1709"/>
                  <a:chExt cx="4929" cy="1310"/>
                </a:xfrm>
              </p:grpSpPr>
              <p:grpSp>
                <p:nvGrpSpPr>
                  <p:cNvPr id="43074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668" y="1803"/>
                    <a:ext cx="442" cy="46"/>
                    <a:chOff x="2934" y="620"/>
                    <a:chExt cx="463" cy="45"/>
                  </a:xfrm>
                </p:grpSpPr>
                <p:sp>
                  <p:nvSpPr>
                    <p:cNvPr id="43075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44" y="641"/>
                      <a:ext cx="253" cy="2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3076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34" y="620"/>
                      <a:ext cx="236" cy="2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43077" name="Group 69"/>
                  <p:cNvGrpSpPr>
                    <a:grpSpLocks/>
                  </p:cNvGrpSpPr>
                  <p:nvPr/>
                </p:nvGrpSpPr>
                <p:grpSpPr bwMode="auto">
                  <a:xfrm rot="-428576">
                    <a:off x="3181" y="1709"/>
                    <a:ext cx="2198" cy="1310"/>
                    <a:chOff x="1066" y="1253"/>
                    <a:chExt cx="1789" cy="896"/>
                  </a:xfrm>
                </p:grpSpPr>
                <p:sp>
                  <p:nvSpPr>
                    <p:cNvPr id="43078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8" y="1696"/>
                      <a:ext cx="907" cy="45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3079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66" y="1253"/>
                      <a:ext cx="907" cy="45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43080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450" y="1804"/>
                    <a:ext cx="2220" cy="409"/>
                    <a:chOff x="1066" y="2160"/>
                    <a:chExt cx="1814" cy="0"/>
                  </a:xfrm>
                </p:grpSpPr>
                <p:sp>
                  <p:nvSpPr>
                    <p:cNvPr id="43081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66" y="2160"/>
                      <a:ext cx="90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3082" name="Line 7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7" y="2160"/>
                      <a:ext cx="953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</p:grpSp>
            </p:grpSp>
          </p:grpSp>
        </p:grpSp>
        <p:grpSp>
          <p:nvGrpSpPr>
            <p:cNvPr id="43083" name="Group 75"/>
            <p:cNvGrpSpPr>
              <a:grpSpLocks/>
            </p:cNvGrpSpPr>
            <p:nvPr/>
          </p:nvGrpSpPr>
          <p:grpSpPr bwMode="auto">
            <a:xfrm>
              <a:off x="295" y="2482"/>
              <a:ext cx="4929" cy="1624"/>
              <a:chOff x="451" y="1474"/>
              <a:chExt cx="4929" cy="1624"/>
            </a:xfrm>
          </p:grpSpPr>
          <p:grpSp>
            <p:nvGrpSpPr>
              <p:cNvPr id="43084" name="Group 76"/>
              <p:cNvGrpSpPr>
                <a:grpSpLocks/>
              </p:cNvGrpSpPr>
              <p:nvPr/>
            </p:nvGrpSpPr>
            <p:grpSpPr bwMode="auto">
              <a:xfrm flipV="1">
                <a:off x="2670" y="2643"/>
                <a:ext cx="442" cy="46"/>
                <a:chOff x="2934" y="620"/>
                <a:chExt cx="463" cy="45"/>
              </a:xfrm>
            </p:grpSpPr>
            <p:sp>
              <p:nvSpPr>
                <p:cNvPr id="43085" name="Line 77"/>
                <p:cNvSpPr>
                  <a:spLocks noChangeShapeType="1"/>
                </p:cNvSpPr>
                <p:nvPr/>
              </p:nvSpPr>
              <p:spPr bwMode="auto">
                <a:xfrm>
                  <a:off x="3144" y="641"/>
                  <a:ext cx="253" cy="2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43086" name="Line 78"/>
                <p:cNvSpPr>
                  <a:spLocks noChangeShapeType="1"/>
                </p:cNvSpPr>
                <p:nvPr/>
              </p:nvSpPr>
              <p:spPr bwMode="auto">
                <a:xfrm>
                  <a:off x="2934" y="620"/>
                  <a:ext cx="236" cy="2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43087" name="Group 79"/>
              <p:cNvGrpSpPr>
                <a:grpSpLocks/>
              </p:cNvGrpSpPr>
              <p:nvPr/>
            </p:nvGrpSpPr>
            <p:grpSpPr bwMode="auto">
              <a:xfrm rot="428576" flipV="1">
                <a:off x="3182" y="1474"/>
                <a:ext cx="2198" cy="1310"/>
                <a:chOff x="1066" y="1253"/>
                <a:chExt cx="1789" cy="896"/>
              </a:xfrm>
            </p:grpSpPr>
            <p:sp>
              <p:nvSpPr>
                <p:cNvPr id="43088" name="Line 80"/>
                <p:cNvSpPr>
                  <a:spLocks noChangeShapeType="1"/>
                </p:cNvSpPr>
                <p:nvPr/>
              </p:nvSpPr>
              <p:spPr bwMode="auto">
                <a:xfrm>
                  <a:off x="1948" y="1696"/>
                  <a:ext cx="907" cy="45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43089" name="Line 81"/>
                <p:cNvSpPr>
                  <a:spLocks noChangeShapeType="1"/>
                </p:cNvSpPr>
                <p:nvPr/>
              </p:nvSpPr>
              <p:spPr bwMode="auto">
                <a:xfrm>
                  <a:off x="1066" y="1253"/>
                  <a:ext cx="907" cy="45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43090" name="Group 82"/>
              <p:cNvGrpSpPr>
                <a:grpSpLocks/>
              </p:cNvGrpSpPr>
              <p:nvPr/>
            </p:nvGrpSpPr>
            <p:grpSpPr bwMode="auto">
              <a:xfrm>
                <a:off x="451" y="2689"/>
                <a:ext cx="2220" cy="409"/>
                <a:chOff x="1066" y="2160"/>
                <a:chExt cx="1814" cy="0"/>
              </a:xfrm>
            </p:grpSpPr>
            <p:sp>
              <p:nvSpPr>
                <p:cNvPr id="43091" name="Line 83"/>
                <p:cNvSpPr>
                  <a:spLocks noChangeShapeType="1"/>
                </p:cNvSpPr>
                <p:nvPr/>
              </p:nvSpPr>
              <p:spPr bwMode="auto">
                <a:xfrm>
                  <a:off x="1066" y="2160"/>
                  <a:ext cx="907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3092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1927" y="2160"/>
                  <a:ext cx="953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</p:grpSp>
      </p:grpSp>
      <p:sp>
        <p:nvSpPr>
          <p:cNvPr id="43070" name="Line 62"/>
          <p:cNvSpPr>
            <a:spLocks noChangeShapeType="1"/>
          </p:cNvSpPr>
          <p:nvPr/>
        </p:nvSpPr>
        <p:spPr bwMode="auto">
          <a:xfrm>
            <a:off x="2003426" y="5167313"/>
            <a:ext cx="82581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3094" name="Oval 86"/>
          <p:cNvSpPr>
            <a:spLocks noChangeArrowheads="1"/>
          </p:cNvSpPr>
          <p:nvPr/>
        </p:nvSpPr>
        <p:spPr bwMode="auto">
          <a:xfrm>
            <a:off x="7610475" y="5124450"/>
            <a:ext cx="88900" cy="88900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43067" name="Group 59"/>
          <p:cNvGrpSpPr>
            <a:grpSpLocks/>
          </p:cNvGrpSpPr>
          <p:nvPr/>
        </p:nvGrpSpPr>
        <p:grpSpPr bwMode="auto">
          <a:xfrm>
            <a:off x="4895850" y="4210051"/>
            <a:ext cx="1893888" cy="2060575"/>
            <a:chOff x="415" y="822"/>
            <a:chExt cx="1578" cy="1713"/>
          </a:xfrm>
        </p:grpSpPr>
        <p:sp>
          <p:nvSpPr>
            <p:cNvPr id="43068" name="Arc 60"/>
            <p:cNvSpPr>
              <a:spLocks/>
            </p:cNvSpPr>
            <p:nvPr/>
          </p:nvSpPr>
          <p:spPr bwMode="auto">
            <a:xfrm rot="-17386710">
              <a:off x="198" y="1041"/>
              <a:ext cx="1711" cy="1278"/>
            </a:xfrm>
            <a:custGeom>
              <a:avLst/>
              <a:gdLst>
                <a:gd name="G0" fmla="+- 10749 0 0"/>
                <a:gd name="G1" fmla="+- 21600 0 0"/>
                <a:gd name="G2" fmla="+- 21600 0 0"/>
                <a:gd name="T0" fmla="*/ 0 w 30682"/>
                <a:gd name="T1" fmla="*/ 2865 h 21600"/>
                <a:gd name="T2" fmla="*/ 30682 w 30682"/>
                <a:gd name="T3" fmla="*/ 13279 h 21600"/>
                <a:gd name="T4" fmla="*/ 10749 w 3068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82" h="21600" fill="none" extrusionOk="0">
                  <a:moveTo>
                    <a:pt x="-1" y="2864"/>
                  </a:moveTo>
                  <a:cubicBezTo>
                    <a:pt x="3271" y="987"/>
                    <a:pt x="6977" y="-1"/>
                    <a:pt x="10749" y="0"/>
                  </a:cubicBezTo>
                  <a:cubicBezTo>
                    <a:pt x="19463" y="0"/>
                    <a:pt x="27324" y="5236"/>
                    <a:pt x="30681" y="13279"/>
                  </a:cubicBezTo>
                </a:path>
                <a:path w="30682" h="21600" stroke="0" extrusionOk="0">
                  <a:moveTo>
                    <a:pt x="-1" y="2864"/>
                  </a:moveTo>
                  <a:cubicBezTo>
                    <a:pt x="3271" y="987"/>
                    <a:pt x="6977" y="-1"/>
                    <a:pt x="10749" y="0"/>
                  </a:cubicBezTo>
                  <a:cubicBezTo>
                    <a:pt x="19463" y="0"/>
                    <a:pt x="27324" y="5236"/>
                    <a:pt x="30681" y="13279"/>
                  </a:cubicBezTo>
                  <a:lnTo>
                    <a:pt x="10749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A25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3069" name="Arc 61"/>
            <p:cNvSpPr>
              <a:spLocks/>
            </p:cNvSpPr>
            <p:nvPr/>
          </p:nvSpPr>
          <p:spPr bwMode="auto">
            <a:xfrm rot="17386710" flipH="1">
              <a:off x="498" y="1039"/>
              <a:ext cx="1712" cy="1278"/>
            </a:xfrm>
            <a:custGeom>
              <a:avLst/>
              <a:gdLst>
                <a:gd name="G0" fmla="+- 10730 0 0"/>
                <a:gd name="G1" fmla="+- 21600 0 0"/>
                <a:gd name="G2" fmla="+- 21600 0 0"/>
                <a:gd name="T0" fmla="*/ 0 w 30696"/>
                <a:gd name="T1" fmla="*/ 2853 h 21600"/>
                <a:gd name="T2" fmla="*/ 30696 w 30696"/>
                <a:gd name="T3" fmla="*/ 13360 h 21600"/>
                <a:gd name="T4" fmla="*/ 10730 w 3069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96" h="21600" fill="none" extrusionOk="0">
                  <a:moveTo>
                    <a:pt x="0" y="2853"/>
                  </a:moveTo>
                  <a:cubicBezTo>
                    <a:pt x="3267" y="983"/>
                    <a:pt x="6965" y="-1"/>
                    <a:pt x="10730" y="0"/>
                  </a:cubicBezTo>
                  <a:cubicBezTo>
                    <a:pt x="19476" y="0"/>
                    <a:pt x="27359" y="5274"/>
                    <a:pt x="30696" y="13359"/>
                  </a:cubicBezTo>
                </a:path>
                <a:path w="30696" h="21600" stroke="0" extrusionOk="0">
                  <a:moveTo>
                    <a:pt x="0" y="2853"/>
                  </a:moveTo>
                  <a:cubicBezTo>
                    <a:pt x="3267" y="983"/>
                    <a:pt x="6965" y="-1"/>
                    <a:pt x="10730" y="0"/>
                  </a:cubicBezTo>
                  <a:cubicBezTo>
                    <a:pt x="19476" y="0"/>
                    <a:pt x="27359" y="5274"/>
                    <a:pt x="30696" y="13359"/>
                  </a:cubicBezTo>
                  <a:lnTo>
                    <a:pt x="1073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A25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1927225" y="2432050"/>
            <a:ext cx="84089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3032" name="Oval 24"/>
          <p:cNvSpPr>
            <a:spLocks noChangeArrowheads="1"/>
          </p:cNvSpPr>
          <p:nvPr/>
        </p:nvSpPr>
        <p:spPr bwMode="auto">
          <a:xfrm>
            <a:off x="9599613" y="2381250"/>
            <a:ext cx="88900" cy="88900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3108" name="AutoShape 100"/>
          <p:cNvSpPr>
            <a:spLocks noChangeArrowheads="1"/>
          </p:cNvSpPr>
          <p:nvPr/>
        </p:nvSpPr>
        <p:spPr bwMode="auto">
          <a:xfrm>
            <a:off x="6816725" y="3141664"/>
            <a:ext cx="3079750" cy="935037"/>
          </a:xfrm>
          <a:prstGeom prst="wedgeRoundRectCallout">
            <a:avLst>
              <a:gd name="adj1" fmla="val -41495"/>
              <a:gd name="adj2" fmla="val 114856"/>
              <a:gd name="adj3" fmla="val 1666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altLang="nl-NL" sz="2400" dirty="0"/>
              <a:t>Bollere lens is sterkere lens.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1790291" y="18864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sz="3200" dirty="0"/>
              <a:t>Lichtbreking positieve lens</a:t>
            </a:r>
          </a:p>
        </p:txBody>
      </p:sp>
    </p:spTree>
    <p:extLst>
      <p:ext uri="{BB962C8B-B14F-4D97-AF65-F5344CB8AC3E}">
        <p14:creationId xmlns:p14="http://schemas.microsoft.com/office/powerpoint/2010/main" val="337471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4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/>
          <p:cNvSpPr txBox="1">
            <a:spLocks/>
          </p:cNvSpPr>
          <p:nvPr/>
        </p:nvSpPr>
        <p:spPr>
          <a:xfrm>
            <a:off x="1790291" y="18864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sz="3200" dirty="0"/>
              <a:t>Lichtbreking negatieve lens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77172" y="1798540"/>
            <a:ext cx="9380537" cy="3253175"/>
            <a:chOff x="412604" y="3029281"/>
            <a:chExt cx="9380537" cy="325317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39466">
              <a:off x="3833148" y="3029281"/>
              <a:ext cx="5856563" cy="15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3103" name="Group 95"/>
            <p:cNvGrpSpPr>
              <a:grpSpLocks/>
            </p:cNvGrpSpPr>
            <p:nvPr/>
          </p:nvGrpSpPr>
          <p:grpSpPr bwMode="auto">
            <a:xfrm>
              <a:off x="422129" y="3724388"/>
              <a:ext cx="8882062" cy="2295527"/>
              <a:chOff x="247" y="1079"/>
              <a:chExt cx="5595" cy="1446"/>
            </a:xfrm>
          </p:grpSpPr>
          <p:sp>
            <p:nvSpPr>
              <p:cNvPr id="43056" name="Freeform 48"/>
              <p:cNvSpPr>
                <a:spLocks/>
              </p:cNvSpPr>
              <p:nvPr/>
            </p:nvSpPr>
            <p:spPr bwMode="auto">
              <a:xfrm rot="198536">
                <a:off x="2649" y="1526"/>
                <a:ext cx="3193" cy="999"/>
              </a:xfrm>
              <a:custGeom>
                <a:avLst/>
                <a:gdLst>
                  <a:gd name="T0" fmla="*/ 448 w 448"/>
                  <a:gd name="T1" fmla="*/ 0 h 162"/>
                  <a:gd name="T2" fmla="*/ 448 w 448"/>
                  <a:gd name="T3" fmla="*/ 162 h 162"/>
                  <a:gd name="T4" fmla="*/ 0 w 448"/>
                  <a:gd name="T5" fmla="*/ 85 h 162"/>
                  <a:gd name="T6" fmla="*/ 448 w 448"/>
                  <a:gd name="T7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8" h="162">
                    <a:moveTo>
                      <a:pt x="448" y="0"/>
                    </a:moveTo>
                    <a:lnTo>
                      <a:pt x="448" y="162"/>
                    </a:lnTo>
                    <a:lnTo>
                      <a:pt x="0" y="85"/>
                    </a:lnTo>
                    <a:lnTo>
                      <a:pt x="448" y="0"/>
                    </a:lnTo>
                    <a:close/>
                  </a:path>
                </a:pathLst>
              </a:custGeom>
              <a:solidFill>
                <a:srgbClr val="FFA25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3055" name="Freeform 47"/>
              <p:cNvSpPr>
                <a:spLocks/>
              </p:cNvSpPr>
              <p:nvPr/>
            </p:nvSpPr>
            <p:spPr bwMode="auto">
              <a:xfrm>
                <a:off x="247" y="1079"/>
                <a:ext cx="4867" cy="896"/>
              </a:xfrm>
              <a:custGeom>
                <a:avLst/>
                <a:gdLst>
                  <a:gd name="T0" fmla="*/ 0 w 4867"/>
                  <a:gd name="T1" fmla="*/ 0 h 896"/>
                  <a:gd name="T2" fmla="*/ 2401 w 4867"/>
                  <a:gd name="T3" fmla="*/ 11 h 896"/>
                  <a:gd name="T4" fmla="*/ 2549 w 4867"/>
                  <a:gd name="T5" fmla="*/ 29 h 896"/>
                  <a:gd name="T6" fmla="*/ 4867 w 4867"/>
                  <a:gd name="T7" fmla="*/ 451 h 896"/>
                  <a:gd name="T8" fmla="*/ 2553 w 4867"/>
                  <a:gd name="T9" fmla="*/ 875 h 896"/>
                  <a:gd name="T10" fmla="*/ 2393 w 4867"/>
                  <a:gd name="T11" fmla="*/ 891 h 896"/>
                  <a:gd name="T12" fmla="*/ 0 w 4867"/>
                  <a:gd name="T13" fmla="*/ 896 h 896"/>
                  <a:gd name="T14" fmla="*/ 0 w 4867"/>
                  <a:gd name="T15" fmla="*/ 0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67" h="896">
                    <a:moveTo>
                      <a:pt x="0" y="0"/>
                    </a:moveTo>
                    <a:lnTo>
                      <a:pt x="2401" y="11"/>
                    </a:lnTo>
                    <a:lnTo>
                      <a:pt x="2549" y="29"/>
                    </a:lnTo>
                    <a:lnTo>
                      <a:pt x="4867" y="451"/>
                    </a:lnTo>
                    <a:lnTo>
                      <a:pt x="2553" y="875"/>
                    </a:lnTo>
                    <a:lnTo>
                      <a:pt x="2393" y="891"/>
                    </a:lnTo>
                    <a:lnTo>
                      <a:pt x="0" y="8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25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43100" name="Group 92"/>
            <p:cNvGrpSpPr>
              <a:grpSpLocks/>
            </p:cNvGrpSpPr>
            <p:nvPr/>
          </p:nvGrpSpPr>
          <p:grpSpPr bwMode="auto">
            <a:xfrm>
              <a:off x="441179" y="3073513"/>
              <a:ext cx="8988425" cy="666750"/>
              <a:chOff x="259" y="669"/>
              <a:chExt cx="5662" cy="420"/>
            </a:xfrm>
          </p:grpSpPr>
          <p:grpSp>
            <p:nvGrpSpPr>
              <p:cNvPr id="43025" name="Group 17"/>
              <p:cNvGrpSpPr>
                <a:grpSpLocks/>
              </p:cNvGrpSpPr>
              <p:nvPr/>
            </p:nvGrpSpPr>
            <p:grpSpPr bwMode="auto">
              <a:xfrm rot="-428576">
                <a:off x="2939" y="669"/>
                <a:ext cx="2982" cy="190"/>
                <a:chOff x="1184" y="1012"/>
                <a:chExt cx="1983" cy="201"/>
              </a:xfrm>
            </p:grpSpPr>
            <p:sp>
              <p:nvSpPr>
                <p:cNvPr id="4302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145" y="1012"/>
                  <a:ext cx="1022" cy="13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43027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184" y="1147"/>
                  <a:ext cx="983" cy="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43028" name="Group 20"/>
              <p:cNvGrpSpPr>
                <a:grpSpLocks/>
              </p:cNvGrpSpPr>
              <p:nvPr/>
            </p:nvGrpSpPr>
            <p:grpSpPr bwMode="auto">
              <a:xfrm>
                <a:off x="259" y="1089"/>
                <a:ext cx="2392" cy="0"/>
                <a:chOff x="1066" y="2160"/>
                <a:chExt cx="1814" cy="0"/>
              </a:xfrm>
            </p:grpSpPr>
            <p:sp>
              <p:nvSpPr>
                <p:cNvPr id="43029" name="Line 21"/>
                <p:cNvSpPr>
                  <a:spLocks noChangeShapeType="1"/>
                </p:cNvSpPr>
                <p:nvPr/>
              </p:nvSpPr>
              <p:spPr bwMode="auto">
                <a:xfrm>
                  <a:off x="1066" y="2160"/>
                  <a:ext cx="907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3030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927" y="2160"/>
                  <a:ext cx="953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sp>
            <p:nvSpPr>
              <p:cNvPr id="43063" name="Line 55"/>
              <p:cNvSpPr>
                <a:spLocks noChangeShapeType="1"/>
              </p:cNvSpPr>
              <p:nvPr/>
            </p:nvSpPr>
            <p:spPr bwMode="auto">
              <a:xfrm flipV="1">
                <a:off x="2648" y="1043"/>
                <a:ext cx="308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43102" name="Group 94"/>
            <p:cNvGrpSpPr>
              <a:grpSpLocks/>
            </p:cNvGrpSpPr>
            <p:nvPr/>
          </p:nvGrpSpPr>
          <p:grpSpPr bwMode="auto">
            <a:xfrm>
              <a:off x="412604" y="5145202"/>
              <a:ext cx="9380537" cy="966788"/>
              <a:chOff x="241" y="1974"/>
              <a:chExt cx="5909" cy="609"/>
            </a:xfrm>
          </p:grpSpPr>
          <p:sp>
            <p:nvSpPr>
              <p:cNvPr id="43050" name="Line 42"/>
              <p:cNvSpPr>
                <a:spLocks noChangeShapeType="1"/>
              </p:cNvSpPr>
              <p:nvPr/>
            </p:nvSpPr>
            <p:spPr bwMode="auto">
              <a:xfrm>
                <a:off x="241" y="1974"/>
                <a:ext cx="120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grpSp>
            <p:nvGrpSpPr>
              <p:cNvPr id="43101" name="Group 93"/>
              <p:cNvGrpSpPr>
                <a:grpSpLocks/>
              </p:cNvGrpSpPr>
              <p:nvPr/>
            </p:nvGrpSpPr>
            <p:grpSpPr bwMode="auto">
              <a:xfrm>
                <a:off x="1383" y="1974"/>
                <a:ext cx="4767" cy="609"/>
                <a:chOff x="1383" y="1974"/>
                <a:chExt cx="4767" cy="609"/>
              </a:xfrm>
            </p:grpSpPr>
            <p:sp>
              <p:nvSpPr>
                <p:cNvPr id="43047" name="Line 39"/>
                <p:cNvSpPr>
                  <a:spLocks noChangeShapeType="1"/>
                </p:cNvSpPr>
                <p:nvPr/>
              </p:nvSpPr>
              <p:spPr bwMode="auto">
                <a:xfrm rot="428576">
                  <a:off x="4433" y="2447"/>
                  <a:ext cx="1717" cy="13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43048" name="Line 40"/>
                <p:cNvSpPr>
                  <a:spLocks noChangeShapeType="1"/>
                </p:cNvSpPr>
                <p:nvPr/>
              </p:nvSpPr>
              <p:spPr bwMode="auto">
                <a:xfrm rot="428576">
                  <a:off x="2893" y="2131"/>
                  <a:ext cx="1587" cy="1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43051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383" y="1974"/>
                  <a:ext cx="1263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3064" name="Line 56"/>
                <p:cNvSpPr>
                  <a:spLocks noChangeShapeType="1"/>
                </p:cNvSpPr>
                <p:nvPr/>
              </p:nvSpPr>
              <p:spPr bwMode="auto">
                <a:xfrm>
                  <a:off x="2643" y="1975"/>
                  <a:ext cx="260" cy="4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</p:grp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1968">
              <a:off x="4480178" y="3225795"/>
              <a:ext cx="5260975" cy="3056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9" name="Group 33"/>
          <p:cNvGrpSpPr>
            <a:grpSpLocks/>
          </p:cNvGrpSpPr>
          <p:nvPr/>
        </p:nvGrpSpPr>
        <p:grpSpPr bwMode="auto">
          <a:xfrm>
            <a:off x="4427406" y="2152774"/>
            <a:ext cx="3008313" cy="2189162"/>
            <a:chOff x="-195" y="2256"/>
            <a:chExt cx="2507" cy="1820"/>
          </a:xfrm>
        </p:grpSpPr>
        <p:sp>
          <p:nvSpPr>
            <p:cNvPr id="60" name="Arc 29"/>
            <p:cNvSpPr>
              <a:spLocks/>
            </p:cNvSpPr>
            <p:nvPr/>
          </p:nvSpPr>
          <p:spPr bwMode="auto">
            <a:xfrm rot="-17386710">
              <a:off x="-412" y="2582"/>
              <a:ext cx="1711" cy="1278"/>
            </a:xfrm>
            <a:custGeom>
              <a:avLst/>
              <a:gdLst>
                <a:gd name="G0" fmla="+- 10749 0 0"/>
                <a:gd name="G1" fmla="+- 21600 0 0"/>
                <a:gd name="G2" fmla="+- 21600 0 0"/>
                <a:gd name="T0" fmla="*/ 0 w 30682"/>
                <a:gd name="T1" fmla="*/ 2865 h 21600"/>
                <a:gd name="T2" fmla="*/ 30682 w 30682"/>
                <a:gd name="T3" fmla="*/ 13279 h 21600"/>
                <a:gd name="T4" fmla="*/ 10749 w 3068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82" h="21600" fill="none" extrusionOk="0">
                  <a:moveTo>
                    <a:pt x="-1" y="2864"/>
                  </a:moveTo>
                  <a:cubicBezTo>
                    <a:pt x="3271" y="987"/>
                    <a:pt x="6977" y="-1"/>
                    <a:pt x="10749" y="0"/>
                  </a:cubicBezTo>
                  <a:cubicBezTo>
                    <a:pt x="19463" y="0"/>
                    <a:pt x="27324" y="5236"/>
                    <a:pt x="30681" y="13279"/>
                  </a:cubicBezTo>
                </a:path>
                <a:path w="30682" h="21600" stroke="0" extrusionOk="0">
                  <a:moveTo>
                    <a:pt x="-1" y="2864"/>
                  </a:moveTo>
                  <a:cubicBezTo>
                    <a:pt x="3271" y="987"/>
                    <a:pt x="6977" y="-1"/>
                    <a:pt x="10749" y="0"/>
                  </a:cubicBezTo>
                  <a:cubicBezTo>
                    <a:pt x="19463" y="0"/>
                    <a:pt x="27324" y="5236"/>
                    <a:pt x="30681" y="13279"/>
                  </a:cubicBezTo>
                  <a:lnTo>
                    <a:pt x="10749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A25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1" name="Arc 30"/>
            <p:cNvSpPr>
              <a:spLocks/>
            </p:cNvSpPr>
            <p:nvPr/>
          </p:nvSpPr>
          <p:spPr bwMode="auto">
            <a:xfrm rot="17386710" flipH="1">
              <a:off x="818" y="2582"/>
              <a:ext cx="1709" cy="1278"/>
            </a:xfrm>
            <a:custGeom>
              <a:avLst/>
              <a:gdLst>
                <a:gd name="G0" fmla="+- 10730 0 0"/>
                <a:gd name="G1" fmla="+- 21600 0 0"/>
                <a:gd name="G2" fmla="+- 21600 0 0"/>
                <a:gd name="T0" fmla="*/ 0 w 30646"/>
                <a:gd name="T1" fmla="*/ 2853 h 21600"/>
                <a:gd name="T2" fmla="*/ 30646 w 30646"/>
                <a:gd name="T3" fmla="*/ 13240 h 21600"/>
                <a:gd name="T4" fmla="*/ 10730 w 306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46" h="21600" fill="none" extrusionOk="0">
                  <a:moveTo>
                    <a:pt x="0" y="2853"/>
                  </a:moveTo>
                  <a:cubicBezTo>
                    <a:pt x="3267" y="983"/>
                    <a:pt x="6965" y="-1"/>
                    <a:pt x="10730" y="0"/>
                  </a:cubicBezTo>
                  <a:cubicBezTo>
                    <a:pt x="19429" y="0"/>
                    <a:pt x="27279" y="5218"/>
                    <a:pt x="30646" y="13239"/>
                  </a:cubicBezTo>
                </a:path>
                <a:path w="30646" h="21600" stroke="0" extrusionOk="0">
                  <a:moveTo>
                    <a:pt x="0" y="2853"/>
                  </a:moveTo>
                  <a:cubicBezTo>
                    <a:pt x="3267" y="983"/>
                    <a:pt x="6965" y="-1"/>
                    <a:pt x="10730" y="0"/>
                  </a:cubicBezTo>
                  <a:cubicBezTo>
                    <a:pt x="19429" y="0"/>
                    <a:pt x="27279" y="5218"/>
                    <a:pt x="30646" y="13239"/>
                  </a:cubicBezTo>
                  <a:lnTo>
                    <a:pt x="1073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A25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" name="Line 31"/>
            <p:cNvSpPr>
              <a:spLocks noChangeShapeType="1"/>
            </p:cNvSpPr>
            <p:nvPr/>
          </p:nvSpPr>
          <p:spPr bwMode="auto">
            <a:xfrm flipH="1">
              <a:off x="596" y="2256"/>
              <a:ext cx="9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3" name="Line 32"/>
            <p:cNvSpPr>
              <a:spLocks noChangeShapeType="1"/>
            </p:cNvSpPr>
            <p:nvPr/>
          </p:nvSpPr>
          <p:spPr bwMode="auto">
            <a:xfrm>
              <a:off x="596" y="4075"/>
              <a:ext cx="9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43070" name="Line 62"/>
          <p:cNvSpPr>
            <a:spLocks noChangeShapeType="1"/>
          </p:cNvSpPr>
          <p:nvPr/>
        </p:nvSpPr>
        <p:spPr bwMode="auto">
          <a:xfrm>
            <a:off x="1977172" y="3249192"/>
            <a:ext cx="82581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5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Aangepast 1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FFFF00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09E8A961DA224D9B9986F86EAB648B" ma:contentTypeVersion="11" ma:contentTypeDescription="Een nieuw document maken." ma:contentTypeScope="" ma:versionID="c583c486f76423d7a86c8f7a36d11dc9">
  <xsd:schema xmlns:xsd="http://www.w3.org/2001/XMLSchema" xmlns:xs="http://www.w3.org/2001/XMLSchema" xmlns:p="http://schemas.microsoft.com/office/2006/metadata/properties" xmlns:ns2="3bb8614f-1692-44cd-86eb-c19aceab1f21" xmlns:ns3="9f6d8e87-83ec-4096-be5b-496a8d664eef" targetNamespace="http://schemas.microsoft.com/office/2006/metadata/properties" ma:root="true" ma:fieldsID="51a4a40098eb8d9306fa27c69400f675" ns2:_="" ns3:_="">
    <xsd:import namespace="3bb8614f-1692-44cd-86eb-c19aceab1f21"/>
    <xsd:import namespace="9f6d8e87-83ec-4096-be5b-496a8d664e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8614f-1692-44cd-86eb-c19aceab1f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d8e87-83ec-4096-be5b-496a8d664ee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95C7D3-B6B4-464F-9480-DC6E7158DAE9}"/>
</file>

<file path=customXml/itemProps2.xml><?xml version="1.0" encoding="utf-8"?>
<ds:datastoreItem xmlns:ds="http://schemas.openxmlformats.org/officeDocument/2006/customXml" ds:itemID="{0BB43D2C-E8DD-48D8-ADFF-14332CF207A0}"/>
</file>

<file path=customXml/itemProps3.xml><?xml version="1.0" encoding="utf-8"?>
<ds:datastoreItem xmlns:ds="http://schemas.openxmlformats.org/officeDocument/2006/customXml" ds:itemID="{7DDF5ED0-D033-408E-9D61-1A77AA5AE5E0}"/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410</TotalTime>
  <Words>296</Words>
  <Application>Microsoft Office PowerPoint</Application>
  <PresentationFormat>Breedbeeld</PresentationFormat>
  <Paragraphs>102</Paragraphs>
  <Slides>28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Corbel</vt:lpstr>
      <vt:lpstr>Lucida Sans Unicode</vt:lpstr>
      <vt:lpstr>Verdana</vt:lpstr>
      <vt:lpstr>Wingdings 3</vt:lpstr>
      <vt:lpstr>Parallax</vt:lpstr>
      <vt:lpstr>Licht en geluid </vt:lpstr>
      <vt:lpstr>Vorige week</vt:lpstr>
      <vt:lpstr>Lessen licht en geluid</vt:lpstr>
      <vt:lpstr>Spectrum </vt:lpstr>
      <vt:lpstr>Vraag Rick</vt:lpstr>
      <vt:lpstr> </vt:lpstr>
      <vt:lpstr>PowerPoint-presentatie</vt:lpstr>
      <vt:lpstr>PowerPoint-presentatie</vt:lpstr>
      <vt:lpstr>PowerPoint-presentatie</vt:lpstr>
      <vt:lpstr>PowerPoint-presentatie</vt:lpstr>
      <vt:lpstr>Beelden construeren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Construeren van een beeld</vt:lpstr>
      <vt:lpstr>PowerPoint-presentatie</vt:lpstr>
      <vt:lpstr>Samenvatting en oefening</vt:lpstr>
      <vt:lpstr>Brandpunt berekenen</vt:lpstr>
      <vt:lpstr>Volgende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Thermodynamica </dc:title>
  <dc:creator>Symen van der Pas</dc:creator>
  <cp:lastModifiedBy>Symen van der Pas</cp:lastModifiedBy>
  <cp:revision>6</cp:revision>
  <dcterms:created xsi:type="dcterms:W3CDTF">2019-06-19T11:40:50Z</dcterms:created>
  <dcterms:modified xsi:type="dcterms:W3CDTF">2021-02-19T12:52:44Z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0x0101002409E8A961DA224D9B9986F86EAB648B</vt:lpwstr>
  </property>
</Properties>
</file>